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1"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Lst>
  <p:sldSz cy="6858000" cx="9144000"/>
  <p:notesSz cx="6735750" cy="9866300"/>
  <p:embeddedFontLst>
    <p:embeddedFont>
      <p:font typeface="Kosugi Maru"/>
      <p:regular r:id="rId3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2D200454-40CA-4A62-9FC3-DE9A4176ACB9}">
      <p15:notesGuideLst>
        <p15:guide id="1" orient="horz" pos="3107">
          <p15:clr>
            <a:srgbClr val="A4A3A4"/>
          </p15:clr>
        </p15:guide>
        <p15:guide id="2" pos="2121">
          <p15:clr>
            <a:srgbClr val="A4A3A4"/>
          </p15:clr>
        </p15:guide>
      </p15:notesGuideLst>
    </p:ext>
    <p:ext uri="GoogleSlidesCustomDataVersion2">
      <go:slidesCustomData xmlns:go="http://customooxmlschemas.google.com/" r:id="rId36" roundtripDataSignature="AMtx7mht7FZGcj6F1CWTUWMb0o7euRbDi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F17F15A1-678F-4B5B-A8AE-B77A00637C1E}">
  <a:tblStyle styleId="{F17F15A1-678F-4B5B-A8AE-B77A00637C1E}" styleName="Table_0">
    <a:wholeTbl>
      <a:tcTxStyle b="off" i="off">
        <a:font>
          <a:latin typeface="Arial"/>
          <a:ea typeface="Arial"/>
          <a:cs typeface="Aria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6E8EE"/>
          </a:solidFill>
        </a:fill>
      </a:tcStyle>
    </a:wholeTbl>
    <a:band1H>
      <a:tcTxStyle/>
      <a:tcStyle>
        <a:fill>
          <a:solidFill>
            <a:srgbClr val="CACEDC"/>
          </a:solidFill>
        </a:fill>
      </a:tcStyle>
    </a:band1H>
    <a:band2H>
      <a:tcTxStyle/>
    </a:band2H>
    <a:band1V>
      <a:tcTxStyle/>
      <a:tcStyle>
        <a:fill>
          <a:solidFill>
            <a:srgbClr val="CACEDC"/>
          </a:solidFill>
        </a:fill>
      </a:tcStyle>
    </a:band1V>
    <a:band2V>
      <a:tcTxStyle/>
    </a:band2V>
    <a:lastCol>
      <a:tcTxStyle b="on" i="off">
        <a:font>
          <a:latin typeface="Arial"/>
          <a:ea typeface="Arial"/>
          <a:cs typeface="Arial"/>
        </a:font>
        <a:schemeClr val="lt1"/>
      </a:tcTxStyle>
      <a:tcStyle>
        <a:fill>
          <a:solidFill>
            <a:schemeClr val="accent1"/>
          </a:solidFill>
        </a:fill>
      </a:tcStyle>
    </a:lastCol>
    <a:firstCol>
      <a:tcTxStyle b="on" i="off">
        <a:font>
          <a:latin typeface="Arial"/>
          <a:ea typeface="Arial"/>
          <a:cs typeface="Arial"/>
        </a:font>
        <a:schemeClr val="lt1"/>
      </a:tcTxStyle>
      <a:tcStyle>
        <a:fill>
          <a:solidFill>
            <a:schemeClr val="accent1"/>
          </a:solidFill>
        </a:fill>
      </a:tcStyle>
    </a:firstCol>
    <a:lastRow>
      <a:tcTxStyle b="on" i="off">
        <a:font>
          <a:latin typeface="Arial"/>
          <a:ea typeface="Arial"/>
          <a:cs typeface="Arial"/>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Arial"/>
          <a:ea typeface="Arial"/>
          <a:cs typeface="Arial"/>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notesViewPr>
    <p:cSldViewPr snapToGrid="0">
      <p:cViewPr varScale="1">
        <p:scale>
          <a:sx n="100" d="100"/>
          <a:sy n="100" d="100"/>
        </p:scale>
        <p:origin x="0" y="0"/>
      </p:cViewPr>
      <p:guideLst>
        <p:guide pos="3107" orient="horz"/>
        <p:guide pos="2121"/>
      </p:guideLst>
    </p:cSldViewPr>
  </p:notesViewPr>
</p:viewPr>
</file>

<file path=ppt/_rels/presentation.xml.rels><?xml version="1.0" encoding="UTF-8" standalone="yes"?><Relationships xmlns="http://schemas.openxmlformats.org/package/2006/relationships"><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slide" Target="slides/slide26.xml"/><Relationship Id="rId10" Type="http://schemas.openxmlformats.org/officeDocument/2006/relationships/slide" Target="slides/slide3.xml"/><Relationship Id="rId32" Type="http://schemas.openxmlformats.org/officeDocument/2006/relationships/slide" Target="slides/slide25.xml"/><Relationship Id="rId13" Type="http://schemas.openxmlformats.org/officeDocument/2006/relationships/slide" Target="slides/slide6.xml"/><Relationship Id="rId35" Type="http://schemas.openxmlformats.org/officeDocument/2006/relationships/font" Target="fonts/KosugiMaru-regular.fntdata"/><Relationship Id="rId12" Type="http://schemas.openxmlformats.org/officeDocument/2006/relationships/slide" Target="slides/slide5.xml"/><Relationship Id="rId34" Type="http://schemas.openxmlformats.org/officeDocument/2006/relationships/slide" Target="slides/slide27.xml"/><Relationship Id="rId15" Type="http://schemas.openxmlformats.org/officeDocument/2006/relationships/slide" Target="slides/slide8.xml"/><Relationship Id="rId14" Type="http://schemas.openxmlformats.org/officeDocument/2006/relationships/slide" Target="slides/slide7.xml"/><Relationship Id="rId36" Type="http://customschemas.google.com/relationships/presentationmetadata" Target="metadata"/><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1" y="0"/>
            <a:ext cx="2918831" cy="493316"/>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15374" y="0"/>
            <a:ext cx="2918831" cy="49331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00113" y="739775"/>
            <a:ext cx="4935537" cy="37004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3577" y="4686500"/>
            <a:ext cx="5388610" cy="4439841"/>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1" y="9371285"/>
            <a:ext cx="2918831" cy="493316"/>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15374" y="9371285"/>
            <a:ext cx="2918831" cy="493316"/>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ja-JP"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g1e0ea60ba17_0_5: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4" name="Google Shape;184;g1e0ea60ba17_0_5: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5" name="Google Shape;185;g1e0ea60ba17_0_5:notes"/>
          <p:cNvSpPr txBox="1"/>
          <p:nvPr>
            <p:ph idx="12" type="sldNum"/>
          </p:nvPr>
        </p:nvSpPr>
        <p:spPr>
          <a:xfrm>
            <a:off x="3815374" y="9371285"/>
            <a:ext cx="2918700" cy="493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ja-JP"/>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g1e0ea60ba17_0_10: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0" name="Google Shape;190;g1e0ea60ba17_0_10: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g2146742e396_0_12: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2" name="Google Shape;202;g2146742e396_0_12: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g2146742e396_0_252: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5" name="Google Shape;215;g2146742e396_0_252: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g2146742e396_0_188: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7" name="Google Shape;227;g2146742e396_0_188: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g2146742e396_0_62: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0" name="Google Shape;250;g2146742e396_0_62: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1e0ea60ba17_0_38: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3" name="Google Shape;263;g1e0ea60ba17_0_38: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4" name="Google Shape;264;g1e0ea60ba17_0_38:notes"/>
          <p:cNvSpPr txBox="1"/>
          <p:nvPr>
            <p:ph idx="12" type="sldNum"/>
          </p:nvPr>
        </p:nvSpPr>
        <p:spPr>
          <a:xfrm>
            <a:off x="3815374" y="9371285"/>
            <a:ext cx="2918700" cy="493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ja-JP"/>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g21d91b0e79a_1_0: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9" name="Google Shape;269;g21d91b0e79a_1_0: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g1e0ea60ba17_0_291: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9" name="Google Shape;299;g1e0ea60ba17_0_291: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g1e0ea60ba17_0_304: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1" name="Google Shape;321;g1e0ea60ba17_0_304: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g2146742e396_0_335: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4" name="Google Shape;334;g2146742e396_0_335: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g2146742e396_0_367: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0" name="Google Shape;350;g2146742e396_0_367: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g1e0ea60ba17_0_339: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2" name="Google Shape;362;g1e0ea60ba17_0_339: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g2146742e396_0_317: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7" name="Google Shape;377;g2146742e396_0_317: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g1e0ea60ba17_0_315: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89" name="Google Shape;389;g1e0ea60ba17_0_315: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g1e0ea60ba17_0_328: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8" name="Google Shape;408;g1e0ea60ba17_0_328: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g1e0ea60ba17_0_72: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0" name="Google Shape;420;g1e0ea60ba17_0_72: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1" name="Google Shape;421;g1e0ea60ba17_0_72:notes"/>
          <p:cNvSpPr txBox="1"/>
          <p:nvPr>
            <p:ph idx="12" type="sldNum"/>
          </p:nvPr>
        </p:nvSpPr>
        <p:spPr>
          <a:xfrm>
            <a:off x="3815374" y="9371285"/>
            <a:ext cx="2918700" cy="493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ja-JP"/>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4" name="Shape 424"/>
        <p:cNvGrpSpPr/>
        <p:nvPr/>
      </p:nvGrpSpPr>
      <p:grpSpPr>
        <a:xfrm>
          <a:off x="0" y="0"/>
          <a:ext cx="0" cy="0"/>
          <a:chOff x="0" y="0"/>
          <a:chExt cx="0" cy="0"/>
        </a:xfrm>
      </p:grpSpPr>
      <p:sp>
        <p:nvSpPr>
          <p:cNvPr id="425" name="Google Shape;425;g1e0ea60ba17_0_83: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6" name="Google Shape;426;g1e0ea60ba17_0_83: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g2183090e85b_0_0: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3" name="Google Shape;433;g2183090e85b_0_0: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g2183090e85b_0_135: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40" name="Google Shape;440;g2183090e85b_0_135: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g232fb02f401_0_15: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6" name="Google Shape;456;g232fb02f401_0_15: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g2183090e85b_0_44: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75" name="Google Shape;475;g2183090e85b_0_44: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2" name="Shape 492"/>
        <p:cNvGrpSpPr/>
        <p:nvPr/>
      </p:nvGrpSpPr>
      <p:grpSpPr>
        <a:xfrm>
          <a:off x="0" y="0"/>
          <a:ext cx="0" cy="0"/>
          <a:chOff x="0" y="0"/>
          <a:chExt cx="0" cy="0"/>
        </a:xfrm>
      </p:grpSpPr>
      <p:sp>
        <p:nvSpPr>
          <p:cNvPr id="493" name="Google Shape;493;g232fb02f401_0_54: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94" name="Google Shape;494;g232fb02f401_0_54: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 name="Shape 511"/>
        <p:cNvGrpSpPr/>
        <p:nvPr/>
      </p:nvGrpSpPr>
      <p:grpSpPr>
        <a:xfrm>
          <a:off x="0" y="0"/>
          <a:ext cx="0" cy="0"/>
          <a:chOff x="0" y="0"/>
          <a:chExt cx="0" cy="0"/>
        </a:xfrm>
      </p:grpSpPr>
      <p:sp>
        <p:nvSpPr>
          <p:cNvPr id="512" name="Google Shape;512;g2183090e85b_0_82: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13" name="Google Shape;513;g2183090e85b_0_82: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g1e0ea60ba17_0_106: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2" name="Google Shape;532;g1e0ea60ba17_0_106: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33" name="Google Shape;533;g1e0ea60ba17_0_106:notes"/>
          <p:cNvSpPr txBox="1"/>
          <p:nvPr>
            <p:ph idx="12" type="sldNum"/>
          </p:nvPr>
        </p:nvSpPr>
        <p:spPr>
          <a:xfrm>
            <a:off x="3815374" y="9371285"/>
            <a:ext cx="2918700" cy="493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ja-JP"/>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6" name="Shape 536"/>
        <p:cNvGrpSpPr/>
        <p:nvPr/>
      </p:nvGrpSpPr>
      <p:grpSpPr>
        <a:xfrm>
          <a:off x="0" y="0"/>
          <a:ext cx="0" cy="0"/>
          <a:chOff x="0" y="0"/>
          <a:chExt cx="0" cy="0"/>
        </a:xfrm>
      </p:grpSpPr>
      <p:sp>
        <p:nvSpPr>
          <p:cNvPr id="537" name="Google Shape;537;g1e0ea60ba17_0_97:notes"/>
          <p:cNvSpPr txBox="1"/>
          <p:nvPr>
            <p:ph idx="1" type="body"/>
          </p:nvPr>
        </p:nvSpPr>
        <p:spPr>
          <a:xfrm>
            <a:off x="673577" y="4686500"/>
            <a:ext cx="5388600" cy="44397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38" name="Google Shape;538;g1e0ea60ba17_0_97: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8" name="Shape 548"/>
        <p:cNvGrpSpPr/>
        <p:nvPr/>
      </p:nvGrpSpPr>
      <p:grpSpPr>
        <a:xfrm>
          <a:off x="0" y="0"/>
          <a:ext cx="0" cy="0"/>
          <a:chOff x="0" y="0"/>
          <a:chExt cx="0" cy="0"/>
        </a:xfrm>
      </p:grpSpPr>
      <p:sp>
        <p:nvSpPr>
          <p:cNvPr id="549" name="Google Shape;549;g1e0ea60ba17_0_195:notes"/>
          <p:cNvSpPr txBox="1"/>
          <p:nvPr>
            <p:ph idx="1" type="body"/>
          </p:nvPr>
        </p:nvSpPr>
        <p:spPr>
          <a:xfrm>
            <a:off x="673577" y="4686500"/>
            <a:ext cx="5388600" cy="4439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0" name="Google Shape;550;g1e0ea60ba17_0_195:notes"/>
          <p:cNvSpPr/>
          <p:nvPr>
            <p:ph idx="2" type="sldImg"/>
          </p:nvPr>
        </p:nvSpPr>
        <p:spPr>
          <a:xfrm>
            <a:off x="900113" y="739775"/>
            <a:ext cx="4935600" cy="3700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www.shanon.co.jp/marketingautomation/" TargetMode="External"/><Relationship Id="rId3" Type="http://schemas.openxmlformats.org/officeDocument/2006/relationships/image" Target="../media/image10.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hyperlink" Target="http://www.shanon.co.jp/marketingautomation/" TargetMode="External"/><Relationship Id="rId3" Type="http://schemas.openxmlformats.org/officeDocument/2006/relationships/image" Target="../media/image9.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表紙" showMasterSp="0">
  <p:cSld name="表紙">
    <p:spTree>
      <p:nvGrpSpPr>
        <p:cNvPr id="16" name="Shape 16"/>
        <p:cNvGrpSpPr/>
        <p:nvPr/>
      </p:nvGrpSpPr>
      <p:grpSpPr>
        <a:xfrm>
          <a:off x="0" y="0"/>
          <a:ext cx="0" cy="0"/>
          <a:chOff x="0" y="0"/>
          <a:chExt cx="0" cy="0"/>
        </a:xfrm>
      </p:grpSpPr>
      <p:sp>
        <p:nvSpPr>
          <p:cNvPr id="17" name="Google Shape;17;p28"/>
          <p:cNvSpPr txBox="1"/>
          <p:nvPr>
            <p:ph idx="1" type="body"/>
          </p:nvPr>
        </p:nvSpPr>
        <p:spPr>
          <a:xfrm>
            <a:off x="3024308" y="3691148"/>
            <a:ext cx="3099289" cy="369332"/>
          </a:xfrm>
          <a:prstGeom prst="rect">
            <a:avLst/>
          </a:prstGeom>
          <a:noFill/>
          <a:ln>
            <a:noFill/>
          </a:ln>
        </p:spPr>
        <p:txBody>
          <a:bodyPr anchorCtr="0" anchor="t" bIns="45700" lIns="91425" spcFirstLastPara="1" rIns="91425" wrap="square" tIns="45700">
            <a:spAutoFit/>
          </a:bodyPr>
          <a:lstStyle>
            <a:lvl1pPr indent="-228600" lvl="0" marL="457200" marR="0" rtl="0" algn="ctr">
              <a:lnSpc>
                <a:spcPct val="90000"/>
              </a:lnSpc>
              <a:spcBef>
                <a:spcPts val="1000"/>
              </a:spcBef>
              <a:spcAft>
                <a:spcPts val="0"/>
              </a:spcAft>
              <a:buClr>
                <a:schemeClr val="dk1"/>
              </a:buClr>
              <a:buSzPts val="2000"/>
              <a:buFont typeface="Noto Sans"/>
              <a:buNone/>
              <a:defRPr b="0" i="0" sz="2000" u="none" cap="none" strike="noStrike">
                <a:solidFill>
                  <a:schemeClr val="dk1"/>
                </a:solidFill>
                <a:latin typeface="Meiryo"/>
                <a:ea typeface="Meiryo"/>
                <a:cs typeface="Meiryo"/>
                <a:sym typeface="Meiryo"/>
              </a:defRPr>
            </a:lvl1pPr>
            <a:lvl2pPr indent="-330200" lvl="1" marL="914400" marR="0" rtl="0" algn="l">
              <a:lnSpc>
                <a:spcPct val="90000"/>
              </a:lnSpc>
              <a:spcBef>
                <a:spcPts val="500"/>
              </a:spcBef>
              <a:spcAft>
                <a:spcPts val="0"/>
              </a:spcAft>
              <a:buClr>
                <a:schemeClr val="dk1"/>
              </a:buClr>
              <a:buSzPts val="1600"/>
              <a:buFont typeface="Noto Sans"/>
              <a:buChar char="●"/>
              <a:defRPr b="0" i="0" sz="1600" u="none" cap="none" strike="noStrike">
                <a:solidFill>
                  <a:schemeClr val="dk1"/>
                </a:solidFill>
                <a:latin typeface="Arial"/>
                <a:ea typeface="Arial"/>
                <a:cs typeface="Arial"/>
                <a:sym typeface="Arial"/>
              </a:defRPr>
            </a:lvl2pPr>
            <a:lvl3pPr indent="-317500" lvl="2" marL="1371600" marR="0" rtl="0" algn="l">
              <a:lnSpc>
                <a:spcPct val="90000"/>
              </a:lnSpc>
              <a:spcBef>
                <a:spcPts val="500"/>
              </a:spcBef>
              <a:spcAft>
                <a:spcPts val="0"/>
              </a:spcAft>
              <a:buClr>
                <a:schemeClr val="dk1"/>
              </a:buClr>
              <a:buSzPts val="1400"/>
              <a:buFont typeface="Noto Sans"/>
              <a:buChar char="●"/>
              <a:defRPr b="0" i="0" sz="1400" u="none" cap="none" strike="noStrike">
                <a:solidFill>
                  <a:schemeClr val="dk1"/>
                </a:solidFill>
                <a:latin typeface="Arial"/>
                <a:ea typeface="Arial"/>
                <a:cs typeface="Arial"/>
                <a:sym typeface="Arial"/>
              </a:defRPr>
            </a:lvl3pPr>
            <a:lvl4pPr indent="-304800" lvl="3" marL="1828800" marR="0" rtl="0" algn="l">
              <a:lnSpc>
                <a:spcPct val="90000"/>
              </a:lnSpc>
              <a:spcBef>
                <a:spcPts val="500"/>
              </a:spcBef>
              <a:spcAft>
                <a:spcPts val="0"/>
              </a:spcAft>
              <a:buClr>
                <a:schemeClr val="dk1"/>
              </a:buClr>
              <a:buSzPts val="1200"/>
              <a:buFont typeface="Noto Sans"/>
              <a:buChar char="●"/>
              <a:defRPr b="0" i="0" sz="1200" u="none" cap="none" strike="noStrike">
                <a:solidFill>
                  <a:schemeClr val="dk1"/>
                </a:solidFill>
                <a:latin typeface="Arial"/>
                <a:ea typeface="Arial"/>
                <a:cs typeface="Arial"/>
                <a:sym typeface="Arial"/>
              </a:defRPr>
            </a:lvl4pPr>
            <a:lvl5pPr indent="-304800" lvl="4" marL="2286000" marR="0" rtl="0" algn="l">
              <a:lnSpc>
                <a:spcPct val="90000"/>
              </a:lnSpc>
              <a:spcBef>
                <a:spcPts val="500"/>
              </a:spcBef>
              <a:spcAft>
                <a:spcPts val="0"/>
              </a:spcAft>
              <a:buClr>
                <a:schemeClr val="dk1"/>
              </a:buClr>
              <a:buSzPts val="1200"/>
              <a:buFont typeface="Noto Sans"/>
              <a:buChar char="●"/>
              <a:defRPr b="0" i="0" sz="1200" u="none" cap="none" strike="noStrike">
                <a:solidFill>
                  <a:schemeClr val="dk1"/>
                </a:solidFill>
                <a:latin typeface="Arial"/>
                <a:ea typeface="Arial"/>
                <a:cs typeface="Arial"/>
                <a:sym typeface="Arial"/>
              </a:defRPr>
            </a:lvl5pPr>
            <a:lvl6pPr indent="-342900" lvl="5" marL="27432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6pPr>
            <a:lvl7pPr indent="-342900" lvl="6" marL="32004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7pPr>
            <a:lvl8pPr indent="-342900" lvl="7" marL="36576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8pPr>
            <a:lvl9pPr indent="-342900" lvl="8" marL="41148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9pPr>
          </a:lstStyle>
          <a:p/>
        </p:txBody>
      </p:sp>
      <p:sp>
        <p:nvSpPr>
          <p:cNvPr id="18" name="Google Shape;18;p28"/>
          <p:cNvSpPr txBox="1"/>
          <p:nvPr>
            <p:ph idx="2" type="body"/>
          </p:nvPr>
        </p:nvSpPr>
        <p:spPr>
          <a:xfrm>
            <a:off x="467126" y="2971240"/>
            <a:ext cx="8199162" cy="547842"/>
          </a:xfrm>
          <a:prstGeom prst="rect">
            <a:avLst/>
          </a:prstGeom>
          <a:noFill/>
          <a:ln>
            <a:noFill/>
          </a:ln>
        </p:spPr>
        <p:txBody>
          <a:bodyPr anchorCtr="0" anchor="b" bIns="45700" lIns="91425" spcFirstLastPara="1" rIns="91425" wrap="square" tIns="45700">
            <a:spAutoFit/>
          </a:bodyPr>
          <a:lstStyle>
            <a:lvl1pPr indent="-228600" lvl="0" marL="457200" marR="0" rtl="0" algn="ctr">
              <a:lnSpc>
                <a:spcPct val="90000"/>
              </a:lnSpc>
              <a:spcBef>
                <a:spcPts val="0"/>
              </a:spcBef>
              <a:spcAft>
                <a:spcPts val="0"/>
              </a:spcAft>
              <a:buClr>
                <a:schemeClr val="dk1"/>
              </a:buClr>
              <a:buSzPts val="3200"/>
              <a:buFont typeface="Noto Sans"/>
              <a:buNone/>
              <a:defRPr b="1" i="0" sz="3200" u="none" cap="none" strike="noStrike">
                <a:solidFill>
                  <a:schemeClr val="dk1"/>
                </a:solidFill>
                <a:latin typeface="Meiryo"/>
                <a:ea typeface="Meiryo"/>
                <a:cs typeface="Meiryo"/>
                <a:sym typeface="Meiryo"/>
              </a:defRPr>
            </a:lvl1pPr>
            <a:lvl2pPr indent="-330200" lvl="1" marL="914400" marR="0" rtl="0" algn="l">
              <a:lnSpc>
                <a:spcPct val="90000"/>
              </a:lnSpc>
              <a:spcBef>
                <a:spcPts val="500"/>
              </a:spcBef>
              <a:spcAft>
                <a:spcPts val="0"/>
              </a:spcAft>
              <a:buClr>
                <a:schemeClr val="dk1"/>
              </a:buClr>
              <a:buSzPts val="1600"/>
              <a:buFont typeface="Noto Sans"/>
              <a:buChar char="●"/>
              <a:defRPr b="0" i="0" sz="1600" u="none" cap="none" strike="noStrike">
                <a:solidFill>
                  <a:schemeClr val="dk1"/>
                </a:solidFill>
                <a:latin typeface="Arial"/>
                <a:ea typeface="Arial"/>
                <a:cs typeface="Arial"/>
                <a:sym typeface="Arial"/>
              </a:defRPr>
            </a:lvl2pPr>
            <a:lvl3pPr indent="-317500" lvl="2" marL="1371600" marR="0" rtl="0" algn="l">
              <a:lnSpc>
                <a:spcPct val="90000"/>
              </a:lnSpc>
              <a:spcBef>
                <a:spcPts val="500"/>
              </a:spcBef>
              <a:spcAft>
                <a:spcPts val="0"/>
              </a:spcAft>
              <a:buClr>
                <a:schemeClr val="dk1"/>
              </a:buClr>
              <a:buSzPts val="1400"/>
              <a:buFont typeface="Noto Sans"/>
              <a:buChar char="●"/>
              <a:defRPr b="0" i="0" sz="1400" u="none" cap="none" strike="noStrike">
                <a:solidFill>
                  <a:schemeClr val="dk1"/>
                </a:solidFill>
                <a:latin typeface="Arial"/>
                <a:ea typeface="Arial"/>
                <a:cs typeface="Arial"/>
                <a:sym typeface="Arial"/>
              </a:defRPr>
            </a:lvl3pPr>
            <a:lvl4pPr indent="-304800" lvl="3" marL="1828800" marR="0" rtl="0" algn="l">
              <a:lnSpc>
                <a:spcPct val="90000"/>
              </a:lnSpc>
              <a:spcBef>
                <a:spcPts val="500"/>
              </a:spcBef>
              <a:spcAft>
                <a:spcPts val="0"/>
              </a:spcAft>
              <a:buClr>
                <a:schemeClr val="dk1"/>
              </a:buClr>
              <a:buSzPts val="1200"/>
              <a:buFont typeface="Noto Sans"/>
              <a:buChar char="●"/>
              <a:defRPr b="0" i="0" sz="1200" u="none" cap="none" strike="noStrike">
                <a:solidFill>
                  <a:schemeClr val="dk1"/>
                </a:solidFill>
                <a:latin typeface="Arial"/>
                <a:ea typeface="Arial"/>
                <a:cs typeface="Arial"/>
                <a:sym typeface="Arial"/>
              </a:defRPr>
            </a:lvl4pPr>
            <a:lvl5pPr indent="-304800" lvl="4" marL="2286000" marR="0" rtl="0" algn="l">
              <a:lnSpc>
                <a:spcPct val="90000"/>
              </a:lnSpc>
              <a:spcBef>
                <a:spcPts val="500"/>
              </a:spcBef>
              <a:spcAft>
                <a:spcPts val="0"/>
              </a:spcAft>
              <a:buClr>
                <a:schemeClr val="dk1"/>
              </a:buClr>
              <a:buSzPts val="1200"/>
              <a:buFont typeface="Noto Sans"/>
              <a:buChar char="●"/>
              <a:defRPr b="0" i="0" sz="1200" u="none" cap="none" strike="noStrike">
                <a:solidFill>
                  <a:schemeClr val="dk1"/>
                </a:solidFill>
                <a:latin typeface="Arial"/>
                <a:ea typeface="Arial"/>
                <a:cs typeface="Arial"/>
                <a:sym typeface="Arial"/>
              </a:defRPr>
            </a:lvl5pPr>
            <a:lvl6pPr indent="-342900" lvl="5" marL="27432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6pPr>
            <a:lvl7pPr indent="-342900" lvl="6" marL="32004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7pPr>
            <a:lvl8pPr indent="-342900" lvl="7" marL="36576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8pPr>
            <a:lvl9pPr indent="-342900" lvl="8" marL="41148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9pPr>
          </a:lstStyle>
          <a:p/>
        </p:txBody>
      </p:sp>
      <p:pic>
        <p:nvPicPr>
          <p:cNvPr descr="Copyright_big.png" id="19" name="Google Shape;19;p28"/>
          <p:cNvPicPr preferRelativeResize="0"/>
          <p:nvPr/>
        </p:nvPicPr>
        <p:blipFill rotWithShape="1">
          <a:blip r:embed="rId2">
            <a:alphaModFix/>
          </a:blip>
          <a:srcRect b="0" l="0" r="0" t="0"/>
          <a:stretch/>
        </p:blipFill>
        <p:spPr>
          <a:xfrm>
            <a:off x="7027734" y="6678344"/>
            <a:ext cx="2016125" cy="100013"/>
          </a:xfrm>
          <a:prstGeom prst="rect">
            <a:avLst/>
          </a:prstGeom>
          <a:noFill/>
          <a:ln>
            <a:noFill/>
          </a:ln>
        </p:spPr>
      </p:pic>
      <p:cxnSp>
        <p:nvCxnSpPr>
          <p:cNvPr id="20" name="Google Shape;20;p28"/>
          <p:cNvCxnSpPr/>
          <p:nvPr/>
        </p:nvCxnSpPr>
        <p:spPr>
          <a:xfrm>
            <a:off x="6881919" y="6638350"/>
            <a:ext cx="0" cy="180000"/>
          </a:xfrm>
          <a:prstGeom prst="straightConnector1">
            <a:avLst/>
          </a:prstGeom>
          <a:noFill/>
          <a:ln cap="sq" cmpd="sng" w="9525">
            <a:solidFill>
              <a:srgbClr val="BFBFBF"/>
            </a:solidFill>
            <a:prstDash val="solid"/>
            <a:miter lim="800000"/>
            <a:headEnd len="sm" w="sm" type="none"/>
            <a:tailEnd len="sm" w="sm" type="none"/>
          </a:ln>
        </p:spPr>
      </p:cxnSp>
      <p:sp>
        <p:nvSpPr>
          <p:cNvPr id="21" name="Google Shape;21;p28"/>
          <p:cNvSpPr/>
          <p:nvPr/>
        </p:nvSpPr>
        <p:spPr>
          <a:xfrm>
            <a:off x="5508130" y="6597545"/>
            <a:ext cx="1358064" cy="2616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50"/>
              <a:buFont typeface="Arial"/>
              <a:buNone/>
            </a:pPr>
            <a:r>
              <a:rPr b="1" i="1" lang="ja-JP" sz="1050" u="none" cap="none" strike="noStrike">
                <a:solidFill>
                  <a:schemeClr val="accent1"/>
                </a:solidFill>
                <a:latin typeface="Times New Roman"/>
                <a:ea typeface="Times New Roman"/>
                <a:cs typeface="Times New Roman"/>
                <a:sym typeface="Times New Roman"/>
              </a:rPr>
              <a:t>Strictly Confidential</a:t>
            </a:r>
            <a:endParaRPr b="0" i="0" sz="1400" u="none" cap="none" strike="noStrike">
              <a:solidFill>
                <a:srgbClr val="000000"/>
              </a:solidFill>
              <a:latin typeface="Arial"/>
              <a:ea typeface="Arial"/>
              <a:cs typeface="Arial"/>
              <a:sym typeface="Arial"/>
            </a:endParaRPr>
          </a:p>
        </p:txBody>
      </p:sp>
      <p:grpSp>
        <p:nvGrpSpPr>
          <p:cNvPr id="22" name="Google Shape;22;p28"/>
          <p:cNvGrpSpPr/>
          <p:nvPr/>
        </p:nvGrpSpPr>
        <p:grpSpPr>
          <a:xfrm>
            <a:off x="-13915" y="-27480"/>
            <a:ext cx="9171830" cy="65835"/>
            <a:chOff x="-14524" y="-1852"/>
            <a:chExt cx="9171830" cy="65835"/>
          </a:xfrm>
        </p:grpSpPr>
        <p:sp>
          <p:nvSpPr>
            <p:cNvPr id="23" name="Google Shape;23;p28"/>
            <p:cNvSpPr/>
            <p:nvPr/>
          </p:nvSpPr>
          <p:spPr>
            <a:xfrm rot="10800000">
              <a:off x="6361386" y="-1852"/>
              <a:ext cx="2781058" cy="65835"/>
            </a:xfrm>
            <a:prstGeom prst="rect">
              <a:avLst/>
            </a:prstGeom>
            <a:solidFill>
              <a:srgbClr val="1DC4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24" name="Google Shape;24;p28"/>
            <p:cNvSpPr/>
            <p:nvPr/>
          </p:nvSpPr>
          <p:spPr>
            <a:xfrm rot="10800000">
              <a:off x="-14524" y="-1852"/>
              <a:ext cx="8728152" cy="65835"/>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25" name="Google Shape;25;p28"/>
            <p:cNvSpPr/>
            <p:nvPr/>
          </p:nvSpPr>
          <p:spPr>
            <a:xfrm>
              <a:off x="9012417" y="-1852"/>
              <a:ext cx="144889" cy="65835"/>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grpSp>
      <p:sp>
        <p:nvSpPr>
          <p:cNvPr id="26" name="Google Shape;26;p28"/>
          <p:cNvSpPr txBox="1"/>
          <p:nvPr>
            <p:ph idx="3" type="body"/>
          </p:nvPr>
        </p:nvSpPr>
        <p:spPr>
          <a:xfrm>
            <a:off x="467430" y="1988800"/>
            <a:ext cx="4896680" cy="320088"/>
          </a:xfrm>
          <a:prstGeom prst="rect">
            <a:avLst/>
          </a:prstGeom>
          <a:noFill/>
          <a:ln>
            <a:noFill/>
          </a:ln>
        </p:spPr>
        <p:txBody>
          <a:bodyPr anchorCtr="0" anchor="t" bIns="45700" lIns="91425" spcFirstLastPara="1" rIns="91425" wrap="square" tIns="45700">
            <a:spAutoFit/>
          </a:bodyPr>
          <a:lstStyle>
            <a:lvl1pPr indent="-228600" lvl="0" marL="457200" marR="0" rtl="0" algn="l">
              <a:lnSpc>
                <a:spcPct val="90000"/>
              </a:lnSpc>
              <a:spcBef>
                <a:spcPts val="1000"/>
              </a:spcBef>
              <a:spcAft>
                <a:spcPts val="0"/>
              </a:spcAft>
              <a:buClr>
                <a:schemeClr val="dk1"/>
              </a:buClr>
              <a:buSzPts val="1600"/>
              <a:buFont typeface="Noto Sans"/>
              <a:buNone/>
              <a:defRPr b="0" i="0" sz="1600" u="sng" cap="none" strike="noStrike">
                <a:solidFill>
                  <a:schemeClr val="dk1"/>
                </a:solidFill>
                <a:latin typeface="Meiryo"/>
                <a:ea typeface="Meiryo"/>
                <a:cs typeface="Meiryo"/>
                <a:sym typeface="Meiryo"/>
              </a:defRPr>
            </a:lvl1pPr>
            <a:lvl2pPr indent="-330200" lvl="1" marL="914400" marR="0" rtl="0" algn="l">
              <a:lnSpc>
                <a:spcPct val="90000"/>
              </a:lnSpc>
              <a:spcBef>
                <a:spcPts val="500"/>
              </a:spcBef>
              <a:spcAft>
                <a:spcPts val="0"/>
              </a:spcAft>
              <a:buClr>
                <a:schemeClr val="dk1"/>
              </a:buClr>
              <a:buSzPts val="1600"/>
              <a:buFont typeface="Noto Sans"/>
              <a:buChar char="●"/>
              <a:defRPr b="0" i="0" sz="1600" u="none" cap="none" strike="noStrike">
                <a:solidFill>
                  <a:schemeClr val="dk1"/>
                </a:solidFill>
                <a:latin typeface="Arial"/>
                <a:ea typeface="Arial"/>
                <a:cs typeface="Arial"/>
                <a:sym typeface="Arial"/>
              </a:defRPr>
            </a:lvl2pPr>
            <a:lvl3pPr indent="-317500" lvl="2" marL="1371600" marR="0" rtl="0" algn="l">
              <a:lnSpc>
                <a:spcPct val="90000"/>
              </a:lnSpc>
              <a:spcBef>
                <a:spcPts val="500"/>
              </a:spcBef>
              <a:spcAft>
                <a:spcPts val="0"/>
              </a:spcAft>
              <a:buClr>
                <a:schemeClr val="dk1"/>
              </a:buClr>
              <a:buSzPts val="1400"/>
              <a:buFont typeface="Noto Sans"/>
              <a:buChar char="●"/>
              <a:defRPr b="0" i="0" sz="1400" u="none" cap="none" strike="noStrike">
                <a:solidFill>
                  <a:schemeClr val="dk1"/>
                </a:solidFill>
                <a:latin typeface="Arial"/>
                <a:ea typeface="Arial"/>
                <a:cs typeface="Arial"/>
                <a:sym typeface="Arial"/>
              </a:defRPr>
            </a:lvl3pPr>
            <a:lvl4pPr indent="-304800" lvl="3" marL="1828800" marR="0" rtl="0" algn="l">
              <a:lnSpc>
                <a:spcPct val="90000"/>
              </a:lnSpc>
              <a:spcBef>
                <a:spcPts val="500"/>
              </a:spcBef>
              <a:spcAft>
                <a:spcPts val="0"/>
              </a:spcAft>
              <a:buClr>
                <a:schemeClr val="dk1"/>
              </a:buClr>
              <a:buSzPts val="1200"/>
              <a:buFont typeface="Noto Sans"/>
              <a:buChar char="●"/>
              <a:defRPr b="0" i="0" sz="1200" u="none" cap="none" strike="noStrike">
                <a:solidFill>
                  <a:schemeClr val="dk1"/>
                </a:solidFill>
                <a:latin typeface="Arial"/>
                <a:ea typeface="Arial"/>
                <a:cs typeface="Arial"/>
                <a:sym typeface="Arial"/>
              </a:defRPr>
            </a:lvl4pPr>
            <a:lvl5pPr indent="-304800" lvl="4" marL="2286000" marR="0" rtl="0" algn="l">
              <a:lnSpc>
                <a:spcPct val="90000"/>
              </a:lnSpc>
              <a:spcBef>
                <a:spcPts val="500"/>
              </a:spcBef>
              <a:spcAft>
                <a:spcPts val="0"/>
              </a:spcAft>
              <a:buClr>
                <a:schemeClr val="dk1"/>
              </a:buClr>
              <a:buSzPts val="1200"/>
              <a:buFont typeface="Noto Sans"/>
              <a:buChar char="●"/>
              <a:defRPr b="0" i="0" sz="1200" u="none" cap="none" strike="noStrike">
                <a:solidFill>
                  <a:schemeClr val="dk1"/>
                </a:solidFill>
                <a:latin typeface="Arial"/>
                <a:ea typeface="Arial"/>
                <a:cs typeface="Arial"/>
                <a:sym typeface="Arial"/>
              </a:defRPr>
            </a:lvl5pPr>
            <a:lvl6pPr indent="-342900" lvl="5" marL="27432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6pPr>
            <a:lvl7pPr indent="-342900" lvl="6" marL="32004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7pPr>
            <a:lvl8pPr indent="-342900" lvl="7" marL="36576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8pPr>
            <a:lvl9pPr indent="-342900" lvl="8" marL="41148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9pPr>
          </a:lstStyle>
          <a:p/>
        </p:txBody>
      </p:sp>
      <p:pic>
        <p:nvPicPr>
          <p:cNvPr descr="C:\Users\ofusa.c@shanon.co.jp\Desktop\SHANON_NewTagLine_Data_1601\PNG\SHANON_NewTagLine_1024x330_r.png" id="27" name="Google Shape;27;p28"/>
          <p:cNvPicPr preferRelativeResize="0"/>
          <p:nvPr/>
        </p:nvPicPr>
        <p:blipFill rotWithShape="1">
          <a:blip r:embed="rId3">
            <a:alphaModFix/>
          </a:blip>
          <a:srcRect b="0" l="0" r="0" t="0"/>
          <a:stretch/>
        </p:blipFill>
        <p:spPr>
          <a:xfrm>
            <a:off x="6437275" y="188550"/>
            <a:ext cx="2568427" cy="827715"/>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小見出し_白">
  <p:cSld name="小見出し_白">
    <p:spTree>
      <p:nvGrpSpPr>
        <p:cNvPr id="28" name="Shape 28"/>
        <p:cNvGrpSpPr/>
        <p:nvPr/>
      </p:nvGrpSpPr>
      <p:grpSpPr>
        <a:xfrm>
          <a:off x="0" y="0"/>
          <a:ext cx="0" cy="0"/>
          <a:chOff x="0" y="0"/>
          <a:chExt cx="0" cy="0"/>
        </a:xfrm>
      </p:grpSpPr>
      <p:sp>
        <p:nvSpPr>
          <p:cNvPr id="29" name="Google Shape;29;p30"/>
          <p:cNvSpPr txBox="1"/>
          <p:nvPr>
            <p:ph type="title"/>
          </p:nvPr>
        </p:nvSpPr>
        <p:spPr>
          <a:xfrm>
            <a:off x="688031" y="2997318"/>
            <a:ext cx="7772401" cy="528144"/>
          </a:xfrm>
          <a:prstGeom prst="rect">
            <a:avLst/>
          </a:prstGeom>
          <a:noFill/>
          <a:ln>
            <a:noFill/>
          </a:ln>
        </p:spPr>
        <p:txBody>
          <a:bodyPr anchorCtr="0" anchor="ctr" bIns="45700" lIns="91425" spcFirstLastPara="1" rIns="91425" wrap="square" tIns="45700">
            <a:spAutoFit/>
          </a:bodyPr>
          <a:lstStyle>
            <a:lvl1pPr lvl="0" marR="0" rtl="0" algn="ctr">
              <a:lnSpc>
                <a:spcPct val="90000"/>
              </a:lnSpc>
              <a:spcBef>
                <a:spcPts val="0"/>
              </a:spcBef>
              <a:spcAft>
                <a:spcPts val="0"/>
              </a:spcAft>
              <a:buClr>
                <a:schemeClr val="dk1"/>
              </a:buClr>
              <a:buSzPts val="2800"/>
              <a:buFont typeface="Meiryo"/>
              <a:buNone/>
              <a:defRPr b="1" i="0" sz="2800" u="none" cap="none" strike="noStrike">
                <a:solidFill>
                  <a:schemeClr val="dk1"/>
                </a:solidFill>
                <a:latin typeface="Meiryo"/>
                <a:ea typeface="Meiryo"/>
                <a:cs typeface="Meiryo"/>
                <a:sym typeface="Meiryo"/>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cxnSp>
        <p:nvCxnSpPr>
          <p:cNvPr id="30" name="Google Shape;30;p30"/>
          <p:cNvCxnSpPr/>
          <p:nvPr/>
        </p:nvCxnSpPr>
        <p:spPr>
          <a:xfrm>
            <a:off x="620975" y="3573347"/>
            <a:ext cx="7990513" cy="0"/>
          </a:xfrm>
          <a:prstGeom prst="straightConnector1">
            <a:avLst/>
          </a:prstGeom>
          <a:noFill/>
          <a:ln cap="sq" cmpd="sng" w="19050">
            <a:solidFill>
              <a:srgbClr val="D8D8D8"/>
            </a:solidFill>
            <a:prstDash val="solid"/>
            <a:miter lim="800000"/>
            <a:headEnd len="sm" w="sm" type="none"/>
            <a:tailEnd len="sm" w="sm" type="none"/>
          </a:ln>
        </p:spPr>
      </p:cxnSp>
      <p:grpSp>
        <p:nvGrpSpPr>
          <p:cNvPr id="31" name="Google Shape;31;p30"/>
          <p:cNvGrpSpPr/>
          <p:nvPr/>
        </p:nvGrpSpPr>
        <p:grpSpPr>
          <a:xfrm>
            <a:off x="-13915" y="-27480"/>
            <a:ext cx="9171830" cy="65835"/>
            <a:chOff x="-14524" y="-1852"/>
            <a:chExt cx="9171830" cy="65835"/>
          </a:xfrm>
        </p:grpSpPr>
        <p:sp>
          <p:nvSpPr>
            <p:cNvPr id="32" name="Google Shape;32;p30"/>
            <p:cNvSpPr/>
            <p:nvPr/>
          </p:nvSpPr>
          <p:spPr>
            <a:xfrm rot="10800000">
              <a:off x="6361386" y="-1852"/>
              <a:ext cx="2781058" cy="65835"/>
            </a:xfrm>
            <a:prstGeom prst="rect">
              <a:avLst/>
            </a:prstGeom>
            <a:solidFill>
              <a:srgbClr val="1DC4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33" name="Google Shape;33;p30"/>
            <p:cNvSpPr/>
            <p:nvPr/>
          </p:nvSpPr>
          <p:spPr>
            <a:xfrm rot="10800000">
              <a:off x="-14524" y="-1852"/>
              <a:ext cx="8728152" cy="65835"/>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34" name="Google Shape;34;p30"/>
            <p:cNvSpPr/>
            <p:nvPr/>
          </p:nvSpPr>
          <p:spPr>
            <a:xfrm>
              <a:off x="9012417" y="-1852"/>
              <a:ext cx="144889" cy="65835"/>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タイトルのみ（白）">
  <p:cSld name="1_タイトルのみ（白）">
    <p:spTree>
      <p:nvGrpSpPr>
        <p:cNvPr id="35" name="Shape 35"/>
        <p:cNvGrpSpPr/>
        <p:nvPr/>
      </p:nvGrpSpPr>
      <p:grpSpPr>
        <a:xfrm>
          <a:off x="0" y="0"/>
          <a:ext cx="0" cy="0"/>
          <a:chOff x="0" y="0"/>
          <a:chExt cx="0" cy="0"/>
        </a:xfrm>
      </p:grpSpPr>
      <p:sp>
        <p:nvSpPr>
          <p:cNvPr id="36" name="Google Shape;36;p9"/>
          <p:cNvSpPr txBox="1"/>
          <p:nvPr>
            <p:ph idx="12" type="sldNum"/>
          </p:nvPr>
        </p:nvSpPr>
        <p:spPr>
          <a:xfrm>
            <a:off x="8726323" y="6635539"/>
            <a:ext cx="310297" cy="174420"/>
          </a:xfrm>
          <a:prstGeom prst="rect">
            <a:avLst/>
          </a:prstGeom>
          <a:noFill/>
          <a:ln>
            <a:noFill/>
          </a:ln>
        </p:spPr>
        <p:txBody>
          <a:bodyPr anchorCtr="1" anchor="ctr" bIns="0" lIns="0" spcFirstLastPara="1" rIns="0" wrap="square" tIns="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ja-JP"/>
              <a:t>‹#›</a:t>
            </a:fld>
            <a:endParaRPr/>
          </a:p>
        </p:txBody>
      </p:sp>
      <p:grpSp>
        <p:nvGrpSpPr>
          <p:cNvPr id="37" name="Google Shape;37;p9"/>
          <p:cNvGrpSpPr/>
          <p:nvPr/>
        </p:nvGrpSpPr>
        <p:grpSpPr>
          <a:xfrm>
            <a:off x="-13915" y="-27480"/>
            <a:ext cx="9171830" cy="65835"/>
            <a:chOff x="-14524" y="-1852"/>
            <a:chExt cx="9171830" cy="65835"/>
          </a:xfrm>
        </p:grpSpPr>
        <p:sp>
          <p:nvSpPr>
            <p:cNvPr id="38" name="Google Shape;38;p9"/>
            <p:cNvSpPr/>
            <p:nvPr/>
          </p:nvSpPr>
          <p:spPr>
            <a:xfrm rot="10800000">
              <a:off x="6361386" y="-1852"/>
              <a:ext cx="2781058" cy="65835"/>
            </a:xfrm>
            <a:prstGeom prst="rect">
              <a:avLst/>
            </a:prstGeom>
            <a:solidFill>
              <a:srgbClr val="1DC4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39" name="Google Shape;39;p9"/>
            <p:cNvSpPr/>
            <p:nvPr/>
          </p:nvSpPr>
          <p:spPr>
            <a:xfrm rot="10800000">
              <a:off x="-14524" y="-1852"/>
              <a:ext cx="8728152" cy="65835"/>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40" name="Google Shape;40;p9"/>
            <p:cNvSpPr/>
            <p:nvPr/>
          </p:nvSpPr>
          <p:spPr>
            <a:xfrm>
              <a:off x="9012417" y="-1852"/>
              <a:ext cx="144889" cy="65835"/>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小見出し_白">
  <p:cSld name="1_小見出し_白">
    <p:spTree>
      <p:nvGrpSpPr>
        <p:cNvPr id="41" name="Shape 41"/>
        <p:cNvGrpSpPr/>
        <p:nvPr/>
      </p:nvGrpSpPr>
      <p:grpSpPr>
        <a:xfrm>
          <a:off x="0" y="0"/>
          <a:ext cx="0" cy="0"/>
          <a:chOff x="0" y="0"/>
          <a:chExt cx="0" cy="0"/>
        </a:xfrm>
      </p:grpSpPr>
      <p:sp>
        <p:nvSpPr>
          <p:cNvPr id="42" name="Google Shape;42;p10"/>
          <p:cNvSpPr/>
          <p:nvPr/>
        </p:nvSpPr>
        <p:spPr>
          <a:xfrm>
            <a:off x="0" y="0"/>
            <a:ext cx="2411700" cy="6858000"/>
          </a:xfrm>
          <a:prstGeom prst="rect">
            <a:avLst/>
          </a:prstGeom>
          <a:solidFill>
            <a:srgbClr val="00244B"/>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小見出し_青">
  <p:cSld name="小見出し_青">
    <p:spTree>
      <p:nvGrpSpPr>
        <p:cNvPr id="43" name="Shape 43"/>
        <p:cNvGrpSpPr/>
        <p:nvPr/>
      </p:nvGrpSpPr>
      <p:grpSpPr>
        <a:xfrm>
          <a:off x="0" y="0"/>
          <a:ext cx="0" cy="0"/>
          <a:chOff x="0" y="0"/>
          <a:chExt cx="0" cy="0"/>
        </a:xfrm>
      </p:grpSpPr>
      <p:cxnSp>
        <p:nvCxnSpPr>
          <p:cNvPr id="44" name="Google Shape;44;p34"/>
          <p:cNvCxnSpPr/>
          <p:nvPr/>
        </p:nvCxnSpPr>
        <p:spPr>
          <a:xfrm>
            <a:off x="583582" y="3564521"/>
            <a:ext cx="7990513" cy="0"/>
          </a:xfrm>
          <a:prstGeom prst="straightConnector1">
            <a:avLst/>
          </a:prstGeom>
          <a:noFill/>
          <a:ln cap="sq" cmpd="sng" w="19050">
            <a:solidFill>
              <a:schemeClr val="accent1"/>
            </a:solidFill>
            <a:prstDash val="solid"/>
            <a:miter lim="800000"/>
            <a:headEnd len="sm" w="sm" type="none"/>
            <a:tailEnd len="sm" w="sm" type="none"/>
          </a:ln>
        </p:spPr>
      </p:cxnSp>
      <p:sp>
        <p:nvSpPr>
          <p:cNvPr id="45" name="Google Shape;45;p34"/>
          <p:cNvSpPr txBox="1"/>
          <p:nvPr>
            <p:ph type="title"/>
          </p:nvPr>
        </p:nvSpPr>
        <p:spPr>
          <a:xfrm>
            <a:off x="688031" y="3031276"/>
            <a:ext cx="7772401" cy="480131"/>
          </a:xfrm>
          <a:prstGeom prst="rect">
            <a:avLst/>
          </a:prstGeom>
          <a:noFill/>
          <a:ln>
            <a:noFill/>
          </a:ln>
        </p:spPr>
        <p:txBody>
          <a:bodyPr anchorCtr="0" anchor="t" bIns="45700" lIns="91425" spcFirstLastPara="1" rIns="91425" wrap="square" tIns="45700">
            <a:spAutoFit/>
          </a:bodyPr>
          <a:lstStyle>
            <a:lvl1pPr lvl="0" marR="0" rtl="0" algn="ctr">
              <a:lnSpc>
                <a:spcPct val="90000"/>
              </a:lnSpc>
              <a:spcBef>
                <a:spcPts val="0"/>
              </a:spcBef>
              <a:spcAft>
                <a:spcPts val="0"/>
              </a:spcAft>
              <a:buClr>
                <a:schemeClr val="dk1"/>
              </a:buClr>
              <a:buSzPts val="2800"/>
              <a:buFont typeface="Meiryo"/>
              <a:buNone/>
              <a:defRPr b="1" i="0" sz="2800" u="none" cap="none" strike="noStrike">
                <a:solidFill>
                  <a:schemeClr val="dk1"/>
                </a:solidFill>
                <a:latin typeface="Meiryo"/>
                <a:ea typeface="Meiryo"/>
                <a:cs typeface="Meiryo"/>
                <a:sym typeface="Meiryo"/>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grpSp>
        <p:nvGrpSpPr>
          <p:cNvPr id="46" name="Google Shape;46;p34"/>
          <p:cNvGrpSpPr/>
          <p:nvPr/>
        </p:nvGrpSpPr>
        <p:grpSpPr>
          <a:xfrm>
            <a:off x="-13915" y="-27480"/>
            <a:ext cx="9171830" cy="65835"/>
            <a:chOff x="-14524" y="-1852"/>
            <a:chExt cx="9171830" cy="65835"/>
          </a:xfrm>
        </p:grpSpPr>
        <p:sp>
          <p:nvSpPr>
            <p:cNvPr id="47" name="Google Shape;47;p34"/>
            <p:cNvSpPr/>
            <p:nvPr/>
          </p:nvSpPr>
          <p:spPr>
            <a:xfrm rot="10800000">
              <a:off x="6361386" y="-1852"/>
              <a:ext cx="2781058" cy="65835"/>
            </a:xfrm>
            <a:prstGeom prst="rect">
              <a:avLst/>
            </a:prstGeom>
            <a:solidFill>
              <a:srgbClr val="1DC4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48" name="Google Shape;48;p34"/>
            <p:cNvSpPr/>
            <p:nvPr/>
          </p:nvSpPr>
          <p:spPr>
            <a:xfrm rot="10800000">
              <a:off x="-14524" y="-1852"/>
              <a:ext cx="8728152" cy="65835"/>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49" name="Google Shape;49;p34"/>
            <p:cNvSpPr/>
            <p:nvPr/>
          </p:nvSpPr>
          <p:spPr>
            <a:xfrm>
              <a:off x="9012417" y="-1852"/>
              <a:ext cx="144889" cy="65835"/>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タイトルのみ（白）">
  <p:cSld name="タイトルのみ（白）">
    <p:spTree>
      <p:nvGrpSpPr>
        <p:cNvPr id="50" name="Shape 50"/>
        <p:cNvGrpSpPr/>
        <p:nvPr/>
      </p:nvGrpSpPr>
      <p:grpSpPr>
        <a:xfrm>
          <a:off x="0" y="0"/>
          <a:ext cx="0" cy="0"/>
          <a:chOff x="0" y="0"/>
          <a:chExt cx="0" cy="0"/>
        </a:xfrm>
      </p:grpSpPr>
      <p:sp>
        <p:nvSpPr>
          <p:cNvPr id="51" name="Google Shape;51;p31"/>
          <p:cNvSpPr txBox="1"/>
          <p:nvPr>
            <p:ph idx="12" type="sldNum"/>
          </p:nvPr>
        </p:nvSpPr>
        <p:spPr>
          <a:xfrm>
            <a:off x="8726323" y="6635539"/>
            <a:ext cx="310297" cy="174420"/>
          </a:xfrm>
          <a:prstGeom prst="rect">
            <a:avLst/>
          </a:prstGeom>
          <a:noFill/>
          <a:ln>
            <a:noFill/>
          </a:ln>
        </p:spPr>
        <p:txBody>
          <a:bodyPr anchorCtr="1" anchor="ctr" bIns="0" lIns="0" spcFirstLastPara="1" rIns="0" wrap="square" tIns="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ja-JP"/>
              <a:t>‹#›</a:t>
            </a:fld>
            <a:endParaRPr/>
          </a:p>
        </p:txBody>
      </p:sp>
      <p:sp>
        <p:nvSpPr>
          <p:cNvPr id="52" name="Google Shape;52;p31"/>
          <p:cNvSpPr txBox="1"/>
          <p:nvPr>
            <p:ph type="title"/>
          </p:nvPr>
        </p:nvSpPr>
        <p:spPr>
          <a:xfrm>
            <a:off x="467430" y="-79"/>
            <a:ext cx="8326567" cy="548679"/>
          </a:xfrm>
          <a:prstGeom prst="rect">
            <a:avLst/>
          </a:prstGeom>
          <a:noFill/>
          <a:ln>
            <a:noFill/>
          </a:ln>
        </p:spPr>
        <p:txBody>
          <a:bodyPr anchorCtr="0" anchor="t" bIns="45700" lIns="91425" spcFirstLastPara="1" rIns="91425" wrap="square" tIns="45700">
            <a:noAutofit/>
          </a:bodyPr>
          <a:lstStyle>
            <a:lvl1pPr lvl="0" marR="0" rtl="0" algn="l">
              <a:lnSpc>
                <a:spcPct val="150000"/>
              </a:lnSpc>
              <a:spcBef>
                <a:spcPts val="0"/>
              </a:spcBef>
              <a:spcAft>
                <a:spcPts val="0"/>
              </a:spcAft>
              <a:buClr>
                <a:schemeClr val="dk1"/>
              </a:buClr>
              <a:buSzPts val="2400"/>
              <a:buFont typeface="Meiryo"/>
              <a:buNone/>
              <a:defRPr b="0" i="0" sz="2400" u="none" cap="none" strike="noStrike">
                <a:solidFill>
                  <a:schemeClr val="dk1"/>
                </a:solidFill>
                <a:latin typeface="Meiryo"/>
                <a:ea typeface="Meiryo"/>
                <a:cs typeface="Meiryo"/>
                <a:sym typeface="Meiryo"/>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3" name="Google Shape;53;p31"/>
          <p:cNvSpPr/>
          <p:nvPr/>
        </p:nvSpPr>
        <p:spPr>
          <a:xfrm>
            <a:off x="114436" y="177654"/>
            <a:ext cx="263566" cy="281518"/>
          </a:xfrm>
          <a:prstGeom prst="rect">
            <a:avLst/>
          </a:prstGeom>
          <a:solidFill>
            <a:srgbClr val="D8D8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grpSp>
        <p:nvGrpSpPr>
          <p:cNvPr id="54" name="Google Shape;54;p31"/>
          <p:cNvGrpSpPr/>
          <p:nvPr/>
        </p:nvGrpSpPr>
        <p:grpSpPr>
          <a:xfrm>
            <a:off x="-13915" y="-27480"/>
            <a:ext cx="9171830" cy="65835"/>
            <a:chOff x="-14524" y="-1852"/>
            <a:chExt cx="9171830" cy="65835"/>
          </a:xfrm>
        </p:grpSpPr>
        <p:sp>
          <p:nvSpPr>
            <p:cNvPr id="55" name="Google Shape;55;p31"/>
            <p:cNvSpPr/>
            <p:nvPr/>
          </p:nvSpPr>
          <p:spPr>
            <a:xfrm rot="10800000">
              <a:off x="6361386" y="-1852"/>
              <a:ext cx="2781058" cy="65835"/>
            </a:xfrm>
            <a:prstGeom prst="rect">
              <a:avLst/>
            </a:prstGeom>
            <a:solidFill>
              <a:srgbClr val="1DC4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56" name="Google Shape;56;p31"/>
            <p:cNvSpPr/>
            <p:nvPr/>
          </p:nvSpPr>
          <p:spPr>
            <a:xfrm rot="10800000">
              <a:off x="-14524" y="-1852"/>
              <a:ext cx="8728152" cy="65835"/>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57" name="Google Shape;57;p31"/>
            <p:cNvSpPr/>
            <p:nvPr/>
          </p:nvSpPr>
          <p:spPr>
            <a:xfrm>
              <a:off x="9012417" y="-1852"/>
              <a:ext cx="144889" cy="65835"/>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タイトル+文（青）">
  <p:cSld name="タイトル+文（青）">
    <p:spTree>
      <p:nvGrpSpPr>
        <p:cNvPr id="58" name="Shape 58"/>
        <p:cNvGrpSpPr/>
        <p:nvPr/>
      </p:nvGrpSpPr>
      <p:grpSpPr>
        <a:xfrm>
          <a:off x="0" y="0"/>
          <a:ext cx="0" cy="0"/>
          <a:chOff x="0" y="0"/>
          <a:chExt cx="0" cy="0"/>
        </a:xfrm>
      </p:grpSpPr>
      <p:sp>
        <p:nvSpPr>
          <p:cNvPr id="59" name="Google Shape;59;p29"/>
          <p:cNvSpPr txBox="1"/>
          <p:nvPr>
            <p:ph idx="12" type="sldNum"/>
          </p:nvPr>
        </p:nvSpPr>
        <p:spPr>
          <a:xfrm>
            <a:off x="8726323" y="6635539"/>
            <a:ext cx="310297" cy="174420"/>
          </a:xfrm>
          <a:prstGeom prst="rect">
            <a:avLst/>
          </a:prstGeom>
          <a:noFill/>
          <a:ln>
            <a:noFill/>
          </a:ln>
        </p:spPr>
        <p:txBody>
          <a:bodyPr anchorCtr="1" anchor="ctr" bIns="0" lIns="0" spcFirstLastPara="1" rIns="0" wrap="square" tIns="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ja-JP"/>
              <a:t>‹#›</a:t>
            </a:fld>
            <a:endParaRPr/>
          </a:p>
        </p:txBody>
      </p:sp>
      <p:sp>
        <p:nvSpPr>
          <p:cNvPr id="60" name="Google Shape;60;p29"/>
          <p:cNvSpPr txBox="1"/>
          <p:nvPr>
            <p:ph type="title"/>
          </p:nvPr>
        </p:nvSpPr>
        <p:spPr>
          <a:xfrm>
            <a:off x="467430" y="-79"/>
            <a:ext cx="8326567" cy="548679"/>
          </a:xfrm>
          <a:prstGeom prst="rect">
            <a:avLst/>
          </a:prstGeom>
          <a:noFill/>
          <a:ln>
            <a:noFill/>
          </a:ln>
        </p:spPr>
        <p:txBody>
          <a:bodyPr anchorCtr="0" anchor="t" bIns="45700" lIns="91425" spcFirstLastPara="1" rIns="91425" wrap="square" tIns="45700">
            <a:noAutofit/>
          </a:bodyPr>
          <a:lstStyle>
            <a:lvl1pPr lvl="0" marR="0" rtl="0" algn="l">
              <a:lnSpc>
                <a:spcPct val="150000"/>
              </a:lnSpc>
              <a:spcBef>
                <a:spcPts val="0"/>
              </a:spcBef>
              <a:spcAft>
                <a:spcPts val="0"/>
              </a:spcAft>
              <a:buClr>
                <a:schemeClr val="dk1"/>
              </a:buClr>
              <a:buSzPts val="2400"/>
              <a:buFont typeface="Meiryo"/>
              <a:buNone/>
              <a:defRPr b="0" i="0" sz="2400" u="none" cap="none" strike="noStrike">
                <a:solidFill>
                  <a:schemeClr val="dk1"/>
                </a:solidFill>
                <a:latin typeface="Meiryo"/>
                <a:ea typeface="Meiryo"/>
                <a:cs typeface="Meiryo"/>
                <a:sym typeface="Meiryo"/>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61" name="Google Shape;61;p29"/>
          <p:cNvSpPr/>
          <p:nvPr/>
        </p:nvSpPr>
        <p:spPr>
          <a:xfrm>
            <a:off x="114436" y="177654"/>
            <a:ext cx="263566" cy="281518"/>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62" name="Google Shape;62;p29"/>
          <p:cNvSpPr txBox="1"/>
          <p:nvPr>
            <p:ph idx="1" type="body"/>
          </p:nvPr>
        </p:nvSpPr>
        <p:spPr>
          <a:xfrm>
            <a:off x="317989" y="795827"/>
            <a:ext cx="8488010" cy="805862"/>
          </a:xfrm>
          <a:prstGeom prst="rect">
            <a:avLst/>
          </a:prstGeom>
          <a:noFill/>
          <a:ln>
            <a:noFill/>
          </a:ln>
        </p:spPr>
        <p:txBody>
          <a:bodyPr anchorCtr="0" anchor="t" bIns="45700" lIns="91425" spcFirstLastPara="1" rIns="91425" wrap="square" tIns="45700">
            <a:spAutoFit/>
          </a:bodyPr>
          <a:lstStyle>
            <a:lvl1pPr indent="-330200" lvl="0" marL="457200" marR="0" rtl="0" algn="l">
              <a:lnSpc>
                <a:spcPct val="90000"/>
              </a:lnSpc>
              <a:spcBef>
                <a:spcPts val="600"/>
              </a:spcBef>
              <a:spcAft>
                <a:spcPts val="0"/>
              </a:spcAft>
              <a:buClr>
                <a:srgbClr val="003670"/>
              </a:buClr>
              <a:buSzPts val="1600"/>
              <a:buFont typeface="Noto Sans"/>
              <a:buChar char="🞇"/>
              <a:defRPr b="0" i="0" sz="1600" u="none" cap="none" strike="noStrike">
                <a:solidFill>
                  <a:schemeClr val="dk1"/>
                </a:solidFill>
                <a:latin typeface="Meiryo"/>
                <a:ea typeface="Meiryo"/>
                <a:cs typeface="Meiryo"/>
                <a:sym typeface="Meiryo"/>
              </a:defRPr>
            </a:lvl1pPr>
            <a:lvl2pPr indent="-304800" lvl="1" marL="914400" marR="0" rtl="0" algn="l">
              <a:lnSpc>
                <a:spcPct val="90000"/>
              </a:lnSpc>
              <a:spcBef>
                <a:spcPts val="600"/>
              </a:spcBef>
              <a:spcAft>
                <a:spcPts val="0"/>
              </a:spcAft>
              <a:buClr>
                <a:srgbClr val="003670"/>
              </a:buClr>
              <a:buSzPts val="1200"/>
              <a:buFont typeface="Noto Sans"/>
              <a:buChar char="▶"/>
              <a:defRPr b="0" i="0" sz="1200" u="none" cap="none" strike="noStrike">
                <a:solidFill>
                  <a:schemeClr val="dk1"/>
                </a:solidFill>
                <a:latin typeface="Meiryo"/>
                <a:ea typeface="Meiryo"/>
                <a:cs typeface="Meiryo"/>
                <a:sym typeface="Meiryo"/>
              </a:defRPr>
            </a:lvl2pPr>
            <a:lvl3pPr indent="-304800" lvl="2" marL="1371600" marR="0" rtl="0" algn="l">
              <a:lnSpc>
                <a:spcPct val="100000"/>
              </a:lnSpc>
              <a:spcBef>
                <a:spcPts val="500"/>
              </a:spcBef>
              <a:spcAft>
                <a:spcPts val="0"/>
              </a:spcAft>
              <a:buClr>
                <a:srgbClr val="003670"/>
              </a:buClr>
              <a:buSzPts val="1200"/>
              <a:buFont typeface="Noto Sans"/>
              <a:buChar char="●"/>
              <a:defRPr b="0" i="0" sz="1200" u="none" cap="none" strike="noStrike">
                <a:solidFill>
                  <a:schemeClr val="dk1"/>
                </a:solidFill>
                <a:latin typeface="Meiryo"/>
                <a:ea typeface="Meiryo"/>
                <a:cs typeface="Meiryo"/>
                <a:sym typeface="Meiryo"/>
              </a:defRPr>
            </a:lvl3pPr>
            <a:lvl4pPr indent="-317500" lvl="3" marL="1828800" marR="0" rtl="0" algn="l">
              <a:lnSpc>
                <a:spcPct val="90000"/>
              </a:lnSpc>
              <a:spcBef>
                <a:spcPts val="500"/>
              </a:spcBef>
              <a:spcAft>
                <a:spcPts val="0"/>
              </a:spcAft>
              <a:buClr>
                <a:schemeClr val="dk1"/>
              </a:buClr>
              <a:buSzPts val="1400"/>
              <a:buFont typeface="Meiryo"/>
              <a:buAutoNum type="arabicPeriod"/>
              <a:defRPr b="0" i="0" sz="1400" u="none" cap="none" strike="noStrike">
                <a:solidFill>
                  <a:schemeClr val="dk1"/>
                </a:solidFill>
                <a:latin typeface="Arial"/>
                <a:ea typeface="Arial"/>
                <a:cs typeface="Arial"/>
                <a:sym typeface="Arial"/>
              </a:defRPr>
            </a:lvl4pPr>
            <a:lvl5pPr indent="-304800" lvl="4" marL="2286000" marR="0" rtl="0" algn="l">
              <a:lnSpc>
                <a:spcPct val="90000"/>
              </a:lnSpc>
              <a:spcBef>
                <a:spcPts val="500"/>
              </a:spcBef>
              <a:spcAft>
                <a:spcPts val="0"/>
              </a:spcAft>
              <a:buClr>
                <a:schemeClr val="dk1"/>
              </a:buClr>
              <a:buSzPts val="1200"/>
              <a:buFont typeface="Noto Sans"/>
              <a:buChar char="●"/>
              <a:defRPr b="0" i="0" sz="1200" u="none" cap="none" strike="noStrike">
                <a:solidFill>
                  <a:schemeClr val="dk1"/>
                </a:solidFill>
                <a:latin typeface="Arial"/>
                <a:ea typeface="Arial"/>
                <a:cs typeface="Arial"/>
                <a:sym typeface="Arial"/>
              </a:defRPr>
            </a:lvl5pPr>
            <a:lvl6pPr indent="-342900" lvl="5" marL="27432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6pPr>
            <a:lvl7pPr indent="-342900" lvl="6" marL="32004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7pPr>
            <a:lvl8pPr indent="-342900" lvl="7" marL="36576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8pPr>
            <a:lvl9pPr indent="-342900" lvl="8" marL="41148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9pPr>
          </a:lstStyle>
          <a:p/>
        </p:txBody>
      </p:sp>
      <p:grpSp>
        <p:nvGrpSpPr>
          <p:cNvPr id="63" name="Google Shape;63;p29"/>
          <p:cNvGrpSpPr/>
          <p:nvPr/>
        </p:nvGrpSpPr>
        <p:grpSpPr>
          <a:xfrm>
            <a:off x="-13915" y="-27480"/>
            <a:ext cx="9171830" cy="65835"/>
            <a:chOff x="-14524" y="-1852"/>
            <a:chExt cx="9171830" cy="65835"/>
          </a:xfrm>
        </p:grpSpPr>
        <p:sp>
          <p:nvSpPr>
            <p:cNvPr id="64" name="Google Shape;64;p29"/>
            <p:cNvSpPr/>
            <p:nvPr/>
          </p:nvSpPr>
          <p:spPr>
            <a:xfrm rot="10800000">
              <a:off x="6361386" y="-1852"/>
              <a:ext cx="2781058" cy="65835"/>
            </a:xfrm>
            <a:prstGeom prst="rect">
              <a:avLst/>
            </a:prstGeom>
            <a:solidFill>
              <a:srgbClr val="1DC4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65" name="Google Shape;65;p29"/>
            <p:cNvSpPr/>
            <p:nvPr/>
          </p:nvSpPr>
          <p:spPr>
            <a:xfrm rot="10800000">
              <a:off x="-14524" y="-1852"/>
              <a:ext cx="8728152" cy="65835"/>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66" name="Google Shape;66;p29"/>
            <p:cNvSpPr/>
            <p:nvPr/>
          </p:nvSpPr>
          <p:spPr>
            <a:xfrm>
              <a:off x="9012417" y="-1852"/>
              <a:ext cx="144889" cy="65835"/>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タイトル+文（白）">
  <p:cSld name="タイトル+文（白）">
    <p:spTree>
      <p:nvGrpSpPr>
        <p:cNvPr id="67" name="Shape 67"/>
        <p:cNvGrpSpPr/>
        <p:nvPr/>
      </p:nvGrpSpPr>
      <p:grpSpPr>
        <a:xfrm>
          <a:off x="0" y="0"/>
          <a:ext cx="0" cy="0"/>
          <a:chOff x="0" y="0"/>
          <a:chExt cx="0" cy="0"/>
        </a:xfrm>
      </p:grpSpPr>
      <p:sp>
        <p:nvSpPr>
          <p:cNvPr id="68" name="Google Shape;68;p33"/>
          <p:cNvSpPr txBox="1"/>
          <p:nvPr>
            <p:ph idx="12" type="sldNum"/>
          </p:nvPr>
        </p:nvSpPr>
        <p:spPr>
          <a:xfrm>
            <a:off x="8726323" y="6635539"/>
            <a:ext cx="310297" cy="174420"/>
          </a:xfrm>
          <a:prstGeom prst="rect">
            <a:avLst/>
          </a:prstGeom>
          <a:noFill/>
          <a:ln>
            <a:noFill/>
          </a:ln>
        </p:spPr>
        <p:txBody>
          <a:bodyPr anchorCtr="1" anchor="ctr" bIns="0" lIns="0" spcFirstLastPara="1" rIns="0" wrap="square" tIns="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ja-JP"/>
              <a:t>‹#›</a:t>
            </a:fld>
            <a:endParaRPr/>
          </a:p>
        </p:txBody>
      </p:sp>
      <p:sp>
        <p:nvSpPr>
          <p:cNvPr id="69" name="Google Shape;69;p33"/>
          <p:cNvSpPr txBox="1"/>
          <p:nvPr>
            <p:ph type="title"/>
          </p:nvPr>
        </p:nvSpPr>
        <p:spPr>
          <a:xfrm>
            <a:off x="467430" y="-79"/>
            <a:ext cx="8326567" cy="548679"/>
          </a:xfrm>
          <a:prstGeom prst="rect">
            <a:avLst/>
          </a:prstGeom>
          <a:noFill/>
          <a:ln>
            <a:noFill/>
          </a:ln>
        </p:spPr>
        <p:txBody>
          <a:bodyPr anchorCtr="0" anchor="t" bIns="45700" lIns="91425" spcFirstLastPara="1" rIns="91425" wrap="square" tIns="45700">
            <a:noAutofit/>
          </a:bodyPr>
          <a:lstStyle>
            <a:lvl1pPr lvl="0" marR="0" rtl="0" algn="l">
              <a:lnSpc>
                <a:spcPct val="150000"/>
              </a:lnSpc>
              <a:spcBef>
                <a:spcPts val="0"/>
              </a:spcBef>
              <a:spcAft>
                <a:spcPts val="0"/>
              </a:spcAft>
              <a:buClr>
                <a:schemeClr val="dk1"/>
              </a:buClr>
              <a:buSzPts val="2400"/>
              <a:buFont typeface="Meiryo"/>
              <a:buNone/>
              <a:defRPr b="0" i="0" sz="2400" u="none" cap="none" strike="noStrike">
                <a:solidFill>
                  <a:schemeClr val="dk1"/>
                </a:solidFill>
                <a:latin typeface="Meiryo"/>
                <a:ea typeface="Meiryo"/>
                <a:cs typeface="Meiryo"/>
                <a:sym typeface="Meiryo"/>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0" name="Google Shape;70;p33"/>
          <p:cNvSpPr/>
          <p:nvPr/>
        </p:nvSpPr>
        <p:spPr>
          <a:xfrm>
            <a:off x="114436" y="177654"/>
            <a:ext cx="263566" cy="281518"/>
          </a:xfrm>
          <a:prstGeom prst="rect">
            <a:avLst/>
          </a:prstGeom>
          <a:solidFill>
            <a:srgbClr val="D8D8D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71" name="Google Shape;71;p33"/>
          <p:cNvSpPr txBox="1"/>
          <p:nvPr>
            <p:ph idx="1" type="body"/>
          </p:nvPr>
        </p:nvSpPr>
        <p:spPr>
          <a:xfrm>
            <a:off x="317989" y="795827"/>
            <a:ext cx="8488010" cy="805862"/>
          </a:xfrm>
          <a:prstGeom prst="rect">
            <a:avLst/>
          </a:prstGeom>
          <a:noFill/>
          <a:ln>
            <a:noFill/>
          </a:ln>
        </p:spPr>
        <p:txBody>
          <a:bodyPr anchorCtr="0" anchor="t" bIns="45700" lIns="91425" spcFirstLastPara="1" rIns="91425" wrap="square" tIns="45700">
            <a:spAutoFit/>
          </a:bodyPr>
          <a:lstStyle>
            <a:lvl1pPr indent="-330200" lvl="0" marL="457200" marR="0" rtl="0" algn="l">
              <a:lnSpc>
                <a:spcPct val="90000"/>
              </a:lnSpc>
              <a:spcBef>
                <a:spcPts val="600"/>
              </a:spcBef>
              <a:spcAft>
                <a:spcPts val="0"/>
              </a:spcAft>
              <a:buClr>
                <a:srgbClr val="7F7F7F"/>
              </a:buClr>
              <a:buSzPts val="1600"/>
              <a:buFont typeface="Noto Sans"/>
              <a:buChar char="🞇"/>
              <a:defRPr b="0" i="0" sz="1600" u="none" cap="none" strike="noStrike">
                <a:solidFill>
                  <a:schemeClr val="dk1"/>
                </a:solidFill>
                <a:latin typeface="Meiryo"/>
                <a:ea typeface="Meiryo"/>
                <a:cs typeface="Meiryo"/>
                <a:sym typeface="Meiryo"/>
              </a:defRPr>
            </a:lvl1pPr>
            <a:lvl2pPr indent="-304800" lvl="1" marL="914400" marR="0" rtl="0" algn="l">
              <a:lnSpc>
                <a:spcPct val="90000"/>
              </a:lnSpc>
              <a:spcBef>
                <a:spcPts val="600"/>
              </a:spcBef>
              <a:spcAft>
                <a:spcPts val="0"/>
              </a:spcAft>
              <a:buClr>
                <a:srgbClr val="7F7F7F"/>
              </a:buClr>
              <a:buSzPts val="1200"/>
              <a:buFont typeface="Noto Sans"/>
              <a:buChar char="▶"/>
              <a:defRPr b="0" i="0" sz="1200" u="none" cap="none" strike="noStrike">
                <a:solidFill>
                  <a:schemeClr val="dk1"/>
                </a:solidFill>
                <a:latin typeface="Meiryo"/>
                <a:ea typeface="Meiryo"/>
                <a:cs typeface="Meiryo"/>
                <a:sym typeface="Meiryo"/>
              </a:defRPr>
            </a:lvl2pPr>
            <a:lvl3pPr indent="-304800" lvl="2" marL="1371600" marR="0" rtl="0" algn="l">
              <a:lnSpc>
                <a:spcPct val="100000"/>
              </a:lnSpc>
              <a:spcBef>
                <a:spcPts val="500"/>
              </a:spcBef>
              <a:spcAft>
                <a:spcPts val="0"/>
              </a:spcAft>
              <a:buClr>
                <a:srgbClr val="7F7F7F"/>
              </a:buClr>
              <a:buSzPts val="1200"/>
              <a:buFont typeface="Noto Sans"/>
              <a:buChar char="●"/>
              <a:defRPr b="0" i="0" sz="1200" u="none" cap="none" strike="noStrike">
                <a:solidFill>
                  <a:schemeClr val="dk1"/>
                </a:solidFill>
                <a:latin typeface="Meiryo"/>
                <a:ea typeface="Meiryo"/>
                <a:cs typeface="Meiryo"/>
                <a:sym typeface="Meiryo"/>
              </a:defRPr>
            </a:lvl3pPr>
            <a:lvl4pPr indent="-317500" lvl="3" marL="1828800" marR="0" rtl="0" algn="l">
              <a:lnSpc>
                <a:spcPct val="90000"/>
              </a:lnSpc>
              <a:spcBef>
                <a:spcPts val="500"/>
              </a:spcBef>
              <a:spcAft>
                <a:spcPts val="0"/>
              </a:spcAft>
              <a:buClr>
                <a:schemeClr val="dk1"/>
              </a:buClr>
              <a:buSzPts val="1400"/>
              <a:buFont typeface="Meiryo"/>
              <a:buAutoNum type="arabicPeriod"/>
              <a:defRPr b="0" i="0" sz="1400" u="none" cap="none" strike="noStrike">
                <a:solidFill>
                  <a:schemeClr val="dk1"/>
                </a:solidFill>
                <a:latin typeface="Arial"/>
                <a:ea typeface="Arial"/>
                <a:cs typeface="Arial"/>
                <a:sym typeface="Arial"/>
              </a:defRPr>
            </a:lvl4pPr>
            <a:lvl5pPr indent="-304800" lvl="4" marL="2286000" marR="0" rtl="0" algn="l">
              <a:lnSpc>
                <a:spcPct val="90000"/>
              </a:lnSpc>
              <a:spcBef>
                <a:spcPts val="500"/>
              </a:spcBef>
              <a:spcAft>
                <a:spcPts val="0"/>
              </a:spcAft>
              <a:buClr>
                <a:schemeClr val="dk1"/>
              </a:buClr>
              <a:buSzPts val="1200"/>
              <a:buFont typeface="Noto Sans"/>
              <a:buChar char="●"/>
              <a:defRPr b="0" i="0" sz="1200" u="none" cap="none" strike="noStrike">
                <a:solidFill>
                  <a:schemeClr val="dk1"/>
                </a:solidFill>
                <a:latin typeface="Arial"/>
                <a:ea typeface="Arial"/>
                <a:cs typeface="Arial"/>
                <a:sym typeface="Arial"/>
              </a:defRPr>
            </a:lvl5pPr>
            <a:lvl6pPr indent="-342900" lvl="5" marL="27432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6pPr>
            <a:lvl7pPr indent="-342900" lvl="6" marL="32004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7pPr>
            <a:lvl8pPr indent="-342900" lvl="7" marL="36576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8pPr>
            <a:lvl9pPr indent="-342900" lvl="8" marL="4114800" marR="0" rtl="0" algn="l">
              <a:lnSpc>
                <a:spcPct val="100000"/>
              </a:lnSpc>
              <a:spcBef>
                <a:spcPts val="360"/>
              </a:spcBef>
              <a:spcAft>
                <a:spcPts val="0"/>
              </a:spcAft>
              <a:buClr>
                <a:schemeClr val="dk1"/>
              </a:buClr>
              <a:buSzPts val="1800"/>
              <a:buFont typeface="Noto Sans"/>
              <a:buChar char="●"/>
              <a:defRPr b="0" i="0" sz="1800" u="none" cap="none" strike="noStrike">
                <a:solidFill>
                  <a:schemeClr val="dk1"/>
                </a:solidFill>
                <a:latin typeface="Meiryo"/>
                <a:ea typeface="Meiryo"/>
                <a:cs typeface="Meiryo"/>
                <a:sym typeface="Meiryo"/>
              </a:defRPr>
            </a:lvl9pPr>
          </a:lstStyle>
          <a:p/>
        </p:txBody>
      </p:sp>
      <p:grpSp>
        <p:nvGrpSpPr>
          <p:cNvPr id="72" name="Google Shape;72;p33"/>
          <p:cNvGrpSpPr/>
          <p:nvPr/>
        </p:nvGrpSpPr>
        <p:grpSpPr>
          <a:xfrm>
            <a:off x="-13915" y="-27480"/>
            <a:ext cx="9171830" cy="65835"/>
            <a:chOff x="-14524" y="-1852"/>
            <a:chExt cx="9171830" cy="65835"/>
          </a:xfrm>
        </p:grpSpPr>
        <p:sp>
          <p:nvSpPr>
            <p:cNvPr id="73" name="Google Shape;73;p33"/>
            <p:cNvSpPr/>
            <p:nvPr/>
          </p:nvSpPr>
          <p:spPr>
            <a:xfrm rot="10800000">
              <a:off x="6361386" y="-1852"/>
              <a:ext cx="2781058" cy="65835"/>
            </a:xfrm>
            <a:prstGeom prst="rect">
              <a:avLst/>
            </a:prstGeom>
            <a:solidFill>
              <a:srgbClr val="1DC4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74" name="Google Shape;74;p33"/>
            <p:cNvSpPr/>
            <p:nvPr/>
          </p:nvSpPr>
          <p:spPr>
            <a:xfrm rot="10800000">
              <a:off x="-14524" y="-1852"/>
              <a:ext cx="8728152" cy="65835"/>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75" name="Google Shape;75;p33"/>
            <p:cNvSpPr/>
            <p:nvPr/>
          </p:nvSpPr>
          <p:spPr>
            <a:xfrm>
              <a:off x="9012417" y="-1852"/>
              <a:ext cx="144889" cy="65835"/>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タイトルのみ（青）">
  <p:cSld name="タイトルのみ（青）">
    <p:spTree>
      <p:nvGrpSpPr>
        <p:cNvPr id="76" name="Shape 76"/>
        <p:cNvGrpSpPr/>
        <p:nvPr/>
      </p:nvGrpSpPr>
      <p:grpSpPr>
        <a:xfrm>
          <a:off x="0" y="0"/>
          <a:ext cx="0" cy="0"/>
          <a:chOff x="0" y="0"/>
          <a:chExt cx="0" cy="0"/>
        </a:xfrm>
      </p:grpSpPr>
      <p:sp>
        <p:nvSpPr>
          <p:cNvPr id="77" name="Google Shape;77;p32"/>
          <p:cNvSpPr txBox="1"/>
          <p:nvPr>
            <p:ph idx="12" type="sldNum"/>
          </p:nvPr>
        </p:nvSpPr>
        <p:spPr>
          <a:xfrm>
            <a:off x="8726323" y="6635539"/>
            <a:ext cx="310297" cy="174420"/>
          </a:xfrm>
          <a:prstGeom prst="rect">
            <a:avLst/>
          </a:prstGeom>
          <a:noFill/>
          <a:ln>
            <a:noFill/>
          </a:ln>
        </p:spPr>
        <p:txBody>
          <a:bodyPr anchorCtr="1" anchor="ctr" bIns="0" lIns="0" spcFirstLastPara="1" rIns="0" wrap="square" tIns="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ja-JP"/>
              <a:t>‹#›</a:t>
            </a:fld>
            <a:endParaRPr/>
          </a:p>
        </p:txBody>
      </p:sp>
      <p:sp>
        <p:nvSpPr>
          <p:cNvPr id="78" name="Google Shape;78;p32"/>
          <p:cNvSpPr txBox="1"/>
          <p:nvPr>
            <p:ph type="title"/>
          </p:nvPr>
        </p:nvSpPr>
        <p:spPr>
          <a:xfrm>
            <a:off x="467430" y="-79"/>
            <a:ext cx="8326567" cy="548679"/>
          </a:xfrm>
          <a:prstGeom prst="rect">
            <a:avLst/>
          </a:prstGeom>
          <a:noFill/>
          <a:ln>
            <a:noFill/>
          </a:ln>
        </p:spPr>
        <p:txBody>
          <a:bodyPr anchorCtr="0" anchor="t" bIns="45700" lIns="91425" spcFirstLastPara="1" rIns="91425" wrap="square" tIns="45700">
            <a:noAutofit/>
          </a:bodyPr>
          <a:lstStyle>
            <a:lvl1pPr lvl="0" marR="0" rtl="0" algn="l">
              <a:lnSpc>
                <a:spcPct val="150000"/>
              </a:lnSpc>
              <a:spcBef>
                <a:spcPts val="0"/>
              </a:spcBef>
              <a:spcAft>
                <a:spcPts val="0"/>
              </a:spcAft>
              <a:buClr>
                <a:schemeClr val="dk1"/>
              </a:buClr>
              <a:buSzPts val="2400"/>
              <a:buFont typeface="Meiryo"/>
              <a:buNone/>
              <a:defRPr b="0" i="0" sz="2400" u="none" cap="none" strike="noStrike">
                <a:solidFill>
                  <a:schemeClr val="dk1"/>
                </a:solidFill>
                <a:latin typeface="Meiryo"/>
                <a:ea typeface="Meiryo"/>
                <a:cs typeface="Meiryo"/>
                <a:sym typeface="Meiryo"/>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9" name="Google Shape;79;p32"/>
          <p:cNvSpPr/>
          <p:nvPr/>
        </p:nvSpPr>
        <p:spPr>
          <a:xfrm>
            <a:off x="114436" y="177654"/>
            <a:ext cx="263566" cy="281518"/>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grpSp>
        <p:nvGrpSpPr>
          <p:cNvPr id="80" name="Google Shape;80;p32"/>
          <p:cNvGrpSpPr/>
          <p:nvPr/>
        </p:nvGrpSpPr>
        <p:grpSpPr>
          <a:xfrm>
            <a:off x="-13915" y="-27480"/>
            <a:ext cx="9171830" cy="65835"/>
            <a:chOff x="-14524" y="-1852"/>
            <a:chExt cx="9171830" cy="65835"/>
          </a:xfrm>
        </p:grpSpPr>
        <p:sp>
          <p:nvSpPr>
            <p:cNvPr id="81" name="Google Shape;81;p32"/>
            <p:cNvSpPr/>
            <p:nvPr/>
          </p:nvSpPr>
          <p:spPr>
            <a:xfrm rot="10800000">
              <a:off x="6361386" y="-1852"/>
              <a:ext cx="2781058" cy="65835"/>
            </a:xfrm>
            <a:prstGeom prst="rect">
              <a:avLst/>
            </a:prstGeom>
            <a:solidFill>
              <a:srgbClr val="1DC4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82" name="Google Shape;82;p32"/>
            <p:cNvSpPr/>
            <p:nvPr/>
          </p:nvSpPr>
          <p:spPr>
            <a:xfrm rot="10800000">
              <a:off x="-14524" y="-1852"/>
              <a:ext cx="8728152" cy="65835"/>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83" name="Google Shape;83;p32"/>
            <p:cNvSpPr/>
            <p:nvPr/>
          </p:nvSpPr>
          <p:spPr>
            <a:xfrm>
              <a:off x="9012417" y="-1852"/>
              <a:ext cx="144889" cy="65835"/>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コンタクト">
  <p:cSld name="コンタクト">
    <p:spTree>
      <p:nvGrpSpPr>
        <p:cNvPr id="84" name="Shape 84"/>
        <p:cNvGrpSpPr/>
        <p:nvPr/>
      </p:nvGrpSpPr>
      <p:grpSpPr>
        <a:xfrm>
          <a:off x="0" y="0"/>
          <a:ext cx="0" cy="0"/>
          <a:chOff x="0" y="0"/>
          <a:chExt cx="0" cy="0"/>
        </a:xfrm>
      </p:grpSpPr>
      <p:sp>
        <p:nvSpPr>
          <p:cNvPr id="85" name="Google Shape;85;p35"/>
          <p:cNvSpPr/>
          <p:nvPr/>
        </p:nvSpPr>
        <p:spPr>
          <a:xfrm>
            <a:off x="323410" y="260560"/>
            <a:ext cx="8497180" cy="633688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86" name="Google Shape;86;p35"/>
          <p:cNvSpPr txBox="1"/>
          <p:nvPr/>
        </p:nvSpPr>
        <p:spPr>
          <a:xfrm>
            <a:off x="676139" y="3025403"/>
            <a:ext cx="7848872" cy="275460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rgbClr val="000000"/>
              </a:buClr>
              <a:buSzPts val="2400"/>
              <a:buFont typeface="Arial"/>
              <a:buNone/>
            </a:pPr>
            <a:r>
              <a:rPr b="0" i="0" lang="ja-JP" sz="2400" u="none" cap="none" strike="noStrike">
                <a:solidFill>
                  <a:schemeClr val="dk1"/>
                </a:solidFill>
                <a:latin typeface="Arial"/>
                <a:ea typeface="Arial"/>
                <a:cs typeface="Arial"/>
                <a:sym typeface="Arial"/>
              </a:rPr>
              <a:t>お問い合わせはこちら</a:t>
            </a:r>
            <a:endParaRPr b="0" i="0" sz="2400" u="none" cap="none" strike="noStrike">
              <a:solidFill>
                <a:schemeClr val="dk1"/>
              </a:solidFill>
              <a:latin typeface="Arial"/>
              <a:ea typeface="Arial"/>
              <a:cs typeface="Arial"/>
              <a:sym typeface="Arial"/>
            </a:endParaRPr>
          </a:p>
          <a:p>
            <a:pPr indent="0" lvl="0" marL="0" marR="0" rtl="0" algn="ctr">
              <a:lnSpc>
                <a:spcPct val="150000"/>
              </a:lnSpc>
              <a:spcBef>
                <a:spcPts val="0"/>
              </a:spcBef>
              <a:spcAft>
                <a:spcPts val="0"/>
              </a:spcAft>
              <a:buClr>
                <a:srgbClr val="000000"/>
              </a:buClr>
              <a:buSzPts val="1800"/>
              <a:buFont typeface="Arial"/>
              <a:buNone/>
            </a:pPr>
            <a:r>
              <a:rPr b="0" i="0" lang="ja-JP" sz="1800" u="none" cap="none" strike="noStrike">
                <a:solidFill>
                  <a:schemeClr val="dk1"/>
                </a:solidFill>
                <a:latin typeface="Arial"/>
                <a:ea typeface="Arial"/>
                <a:cs typeface="Arial"/>
                <a:sym typeface="Arial"/>
              </a:rPr>
              <a:t>　</a:t>
            </a:r>
            <a:endParaRPr b="0" i="0" sz="1800" u="none" cap="none" strike="noStrike">
              <a:solidFill>
                <a:schemeClr val="dk1"/>
              </a:solidFill>
              <a:latin typeface="Arial"/>
              <a:ea typeface="Arial"/>
              <a:cs typeface="Arial"/>
              <a:sym typeface="Arial"/>
            </a:endParaRPr>
          </a:p>
          <a:p>
            <a:pPr indent="0" lvl="0" marL="0" marR="0" rtl="0" algn="l">
              <a:lnSpc>
                <a:spcPct val="150000"/>
              </a:lnSpc>
              <a:spcBef>
                <a:spcPts val="600"/>
              </a:spcBef>
              <a:spcAft>
                <a:spcPts val="0"/>
              </a:spcAft>
              <a:buClr>
                <a:srgbClr val="000000"/>
              </a:buClr>
              <a:buSzPts val="1800"/>
              <a:buFont typeface="Arial"/>
              <a:buNone/>
            </a:pPr>
            <a:r>
              <a:rPr b="0" i="0" lang="ja-JP" sz="1800" u="none" cap="none" strike="noStrike">
                <a:solidFill>
                  <a:schemeClr val="dk1"/>
                </a:solidFill>
                <a:latin typeface="Arial"/>
                <a:ea typeface="Arial"/>
                <a:cs typeface="Arial"/>
                <a:sym typeface="Arial"/>
              </a:rPr>
              <a:t>　E-mail	：　</a:t>
            </a:r>
            <a:endParaRPr b="1" i="0" sz="2800" u="none" cap="none" strike="noStrike">
              <a:solidFill>
                <a:schemeClr val="dk1"/>
              </a:solidFill>
              <a:latin typeface="Arial"/>
              <a:ea typeface="Arial"/>
              <a:cs typeface="Arial"/>
              <a:sym typeface="Arial"/>
            </a:endParaRPr>
          </a:p>
          <a:p>
            <a:pPr indent="0" lvl="0" marL="0" marR="0" rtl="0" algn="l">
              <a:lnSpc>
                <a:spcPct val="150000"/>
              </a:lnSpc>
              <a:spcBef>
                <a:spcPts val="1200"/>
              </a:spcBef>
              <a:spcAft>
                <a:spcPts val="0"/>
              </a:spcAft>
              <a:buClr>
                <a:srgbClr val="000000"/>
              </a:buClr>
              <a:buSzPts val="1800"/>
              <a:buFont typeface="Arial"/>
              <a:buNone/>
            </a:pPr>
            <a:r>
              <a:rPr b="0" i="0" lang="ja-JP" sz="1800" u="none" cap="none" strike="noStrike">
                <a:solidFill>
                  <a:schemeClr val="dk1"/>
                </a:solidFill>
                <a:latin typeface="Arial"/>
                <a:ea typeface="Arial"/>
                <a:cs typeface="Arial"/>
                <a:sym typeface="Arial"/>
              </a:rPr>
              <a:t>　T E L	：　 </a:t>
            </a:r>
            <a:endParaRPr b="1" i="0" sz="2800" u="none" cap="none" strike="noStrike">
              <a:solidFill>
                <a:schemeClr val="dk1"/>
              </a:solidFill>
              <a:latin typeface="Arial"/>
              <a:ea typeface="Arial"/>
              <a:cs typeface="Arial"/>
              <a:sym typeface="Arial"/>
            </a:endParaRPr>
          </a:p>
          <a:p>
            <a:pPr indent="0" lvl="0" marL="0" marR="0" rtl="0" algn="l">
              <a:lnSpc>
                <a:spcPct val="100000"/>
              </a:lnSpc>
              <a:spcBef>
                <a:spcPts val="600"/>
              </a:spcBef>
              <a:spcAft>
                <a:spcPts val="0"/>
              </a:spcAft>
              <a:buClr>
                <a:schemeClr val="dk1"/>
              </a:buClr>
              <a:buSzPts val="1800"/>
              <a:buFont typeface="Arial"/>
              <a:buNone/>
            </a:pPr>
            <a:r>
              <a:rPr b="0" i="0" lang="ja-JP" sz="1800" u="none" cap="none" strike="noStrike">
                <a:solidFill>
                  <a:schemeClr val="dk1"/>
                </a:solidFill>
                <a:latin typeface="Arial"/>
                <a:ea typeface="Arial"/>
                <a:cs typeface="Arial"/>
                <a:sym typeface="Arial"/>
              </a:rPr>
              <a:t>　</a:t>
            </a:r>
            <a:r>
              <a:rPr b="0" i="0" lang="ja-JP" sz="1800" u="none" cap="none" strike="noStrike">
                <a:solidFill>
                  <a:schemeClr val="dk1"/>
                </a:solidFill>
                <a:latin typeface="Meiryo"/>
                <a:ea typeface="Meiryo"/>
                <a:cs typeface="Meiryo"/>
                <a:sym typeface="Meiryo"/>
              </a:rPr>
              <a:t>W E B</a:t>
            </a:r>
            <a:r>
              <a:rPr b="0" i="0" lang="ja-JP" sz="1800" u="none" cap="none" strike="noStrike">
                <a:solidFill>
                  <a:schemeClr val="dk1"/>
                </a:solidFill>
                <a:latin typeface="Arial"/>
                <a:ea typeface="Arial"/>
                <a:cs typeface="Arial"/>
                <a:sym typeface="Arial"/>
              </a:rPr>
              <a:t> ： </a:t>
            </a:r>
            <a:r>
              <a:rPr b="0" i="0" lang="ja-JP" sz="1800" u="none" cap="none" strike="noStrike">
                <a:solidFill>
                  <a:schemeClr val="dk1"/>
                </a:solidFill>
                <a:latin typeface="Meiryo"/>
                <a:ea typeface="Meiryo"/>
                <a:cs typeface="Meiryo"/>
                <a:sym typeface="Meiryo"/>
              </a:rPr>
              <a:t>(マーケティングオートメーション)：　 	</a:t>
            </a:r>
            <a:r>
              <a:rPr b="1" i="0" lang="ja-JP" sz="1800" u="sng" cap="none" strike="noStrike">
                <a:solidFill>
                  <a:schemeClr val="dk1"/>
                </a:solidFill>
                <a:latin typeface="Meiryo"/>
                <a:ea typeface="Meiryo"/>
                <a:cs typeface="Meiryo"/>
                <a:sym typeface="Meiryo"/>
                <a:hlinkClick r:id="rId2">
                  <a:extLst>
                    <a:ext uri="{A12FA001-AC4F-418D-AE19-62706E023703}">
                      <ahyp:hlinkClr val="tx"/>
                    </a:ext>
                  </a:extLst>
                </a:hlinkClick>
              </a:rPr>
              <a:t>http://www.shanon.co.jp/marketingautomation/</a:t>
            </a:r>
            <a:endParaRPr b="1" i="0" sz="1800" u="none" cap="none" strike="noStrike">
              <a:solidFill>
                <a:schemeClr val="dk1"/>
              </a:solidFill>
              <a:latin typeface="Meiryo"/>
              <a:ea typeface="Meiryo"/>
              <a:cs typeface="Meiryo"/>
              <a:sym typeface="Meiryo"/>
            </a:endParaRPr>
          </a:p>
        </p:txBody>
      </p:sp>
      <p:grpSp>
        <p:nvGrpSpPr>
          <p:cNvPr id="87" name="Google Shape;87;p35"/>
          <p:cNvGrpSpPr/>
          <p:nvPr/>
        </p:nvGrpSpPr>
        <p:grpSpPr>
          <a:xfrm>
            <a:off x="-14524" y="-1852"/>
            <a:ext cx="9171830" cy="65835"/>
            <a:chOff x="-14524" y="-1852"/>
            <a:chExt cx="9171830" cy="65835"/>
          </a:xfrm>
        </p:grpSpPr>
        <p:sp>
          <p:nvSpPr>
            <p:cNvPr id="88" name="Google Shape;88;p35"/>
            <p:cNvSpPr/>
            <p:nvPr/>
          </p:nvSpPr>
          <p:spPr>
            <a:xfrm rot="10800000">
              <a:off x="6361386" y="-1852"/>
              <a:ext cx="2781058" cy="65835"/>
            </a:xfrm>
            <a:prstGeom prst="rect">
              <a:avLst/>
            </a:prstGeom>
            <a:solidFill>
              <a:srgbClr val="1DC4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89" name="Google Shape;89;p35"/>
            <p:cNvSpPr/>
            <p:nvPr/>
          </p:nvSpPr>
          <p:spPr>
            <a:xfrm rot="10800000">
              <a:off x="-14524" y="-1852"/>
              <a:ext cx="8728152" cy="65835"/>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90" name="Google Shape;90;p35"/>
            <p:cNvSpPr/>
            <p:nvPr/>
          </p:nvSpPr>
          <p:spPr>
            <a:xfrm>
              <a:off x="9012417" y="-1852"/>
              <a:ext cx="144889" cy="65835"/>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grpSp>
      <p:pic>
        <p:nvPicPr>
          <p:cNvPr descr="C:\Users\ofusa.c@shanon.co.jp\Desktop\SHANON_NewTagLine_Data_1601\PNG\SHANON_NewTagLine_1024x330_r.png" id="91" name="Google Shape;91;p35"/>
          <p:cNvPicPr preferRelativeResize="0"/>
          <p:nvPr/>
        </p:nvPicPr>
        <p:blipFill rotWithShape="1">
          <a:blip r:embed="rId3">
            <a:alphaModFix/>
          </a:blip>
          <a:srcRect b="0" l="0" r="0" t="0"/>
          <a:stretch/>
        </p:blipFill>
        <p:spPr>
          <a:xfrm>
            <a:off x="1543890" y="613168"/>
            <a:ext cx="6056219" cy="1951712"/>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タイトルのみ">
  <p:cSld name="1_タイトルのみ">
    <p:spTree>
      <p:nvGrpSpPr>
        <p:cNvPr id="92" name="Shape 92"/>
        <p:cNvGrpSpPr/>
        <p:nvPr/>
      </p:nvGrpSpPr>
      <p:grpSpPr>
        <a:xfrm>
          <a:off x="0" y="0"/>
          <a:ext cx="0" cy="0"/>
          <a:chOff x="0" y="0"/>
          <a:chExt cx="0" cy="0"/>
        </a:xfrm>
      </p:grpSpPr>
      <p:sp>
        <p:nvSpPr>
          <p:cNvPr id="93" name="Google Shape;93;g1680b617a68_0_60"/>
          <p:cNvSpPr txBox="1"/>
          <p:nvPr>
            <p:ph type="title"/>
          </p:nvPr>
        </p:nvSpPr>
        <p:spPr>
          <a:xfrm>
            <a:off x="384458" y="116632"/>
            <a:ext cx="8034600" cy="432000"/>
          </a:xfrm>
          <a:prstGeom prst="rect">
            <a:avLst/>
          </a:prstGeom>
          <a:noFill/>
          <a:ln>
            <a:noFill/>
          </a:ln>
        </p:spPr>
        <p:txBody>
          <a:bodyPr anchorCtr="0" anchor="b" bIns="0" lIns="0" spcFirstLastPara="1" rIns="0" wrap="square" tIns="0">
            <a:normAutofit/>
          </a:bodyPr>
          <a:lstStyle>
            <a:lvl1pPr lvl="0" marR="0" rtl="0" algn="l">
              <a:lnSpc>
                <a:spcPct val="100000"/>
              </a:lnSpc>
              <a:spcBef>
                <a:spcPts val="0"/>
              </a:spcBef>
              <a:spcAft>
                <a:spcPts val="0"/>
              </a:spcAft>
              <a:buClr>
                <a:srgbClr val="0F243E"/>
              </a:buClr>
              <a:buSzPts val="2400"/>
              <a:buFont typeface="Arial"/>
              <a:buChar char="●"/>
              <a:defRPr b="1"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94" name="Google Shape;94;g1680b617a68_0_60"/>
          <p:cNvSpPr txBox="1"/>
          <p:nvPr>
            <p:ph idx="12" type="sldNum"/>
          </p:nvPr>
        </p:nvSpPr>
        <p:spPr>
          <a:xfrm>
            <a:off x="7852802" y="6618114"/>
            <a:ext cx="721800" cy="152400"/>
          </a:xfrm>
          <a:prstGeom prst="rect">
            <a:avLst/>
          </a:prstGeom>
          <a:noFill/>
          <a:ln>
            <a:noFill/>
          </a:ln>
        </p:spPr>
        <p:txBody>
          <a:bodyPr anchorCtr="1" anchor="ctr" bIns="0" lIns="0" spcFirstLastPara="1" rIns="0" wrap="square" tIns="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ja-JP"/>
              <a:t>‹#›</a:t>
            </a:fld>
            <a:endParaRPr/>
          </a:p>
        </p:txBody>
      </p:sp>
      <p:sp>
        <p:nvSpPr>
          <p:cNvPr id="95" name="Google Shape;95;g1680b617a68_0_60"/>
          <p:cNvSpPr txBox="1"/>
          <p:nvPr>
            <p:ph idx="1" type="body"/>
          </p:nvPr>
        </p:nvSpPr>
        <p:spPr>
          <a:xfrm>
            <a:off x="404470" y="691998"/>
            <a:ext cx="8355000" cy="948000"/>
          </a:xfrm>
          <a:prstGeom prst="rect">
            <a:avLst/>
          </a:prstGeom>
          <a:noFill/>
          <a:ln>
            <a:noFill/>
          </a:ln>
        </p:spPr>
        <p:txBody>
          <a:bodyPr anchorCtr="0" anchor="t" bIns="0" lIns="0" spcFirstLastPara="1" rIns="0" wrap="square" tIns="0">
            <a:spAutoFit/>
          </a:bodyPr>
          <a:lstStyle>
            <a:lvl1pPr indent="-330200" lvl="0" marL="457200" marR="0" rtl="0" algn="l">
              <a:lnSpc>
                <a:spcPct val="100000"/>
              </a:lnSpc>
              <a:spcBef>
                <a:spcPts val="320"/>
              </a:spcBef>
              <a:spcAft>
                <a:spcPts val="0"/>
              </a:spcAft>
              <a:buClr>
                <a:schemeClr val="dk1"/>
              </a:buClr>
              <a:buSzPts val="1600"/>
              <a:buFont typeface="Noto Sans"/>
              <a:buChar char="●"/>
              <a:defRPr b="0" i="0" sz="1600" u="none" cap="none" strike="noStrike">
                <a:solidFill>
                  <a:schemeClr val="dk1"/>
                </a:solidFill>
                <a:latin typeface="Arial"/>
                <a:ea typeface="Arial"/>
                <a:cs typeface="Arial"/>
                <a:sym typeface="Arial"/>
              </a:defRPr>
            </a:lvl1pPr>
            <a:lvl2pPr indent="-317500" lvl="1" marL="914400" marR="0" rtl="0" algn="l">
              <a:lnSpc>
                <a:spcPct val="100000"/>
              </a:lnSpc>
              <a:spcBef>
                <a:spcPts val="28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2pPr>
            <a:lvl3pPr indent="-304800" lvl="2" marL="1371600" marR="0" rtl="0" algn="l">
              <a:lnSpc>
                <a:spcPct val="100000"/>
              </a:lnSpc>
              <a:spcBef>
                <a:spcPts val="240"/>
              </a:spcBef>
              <a:spcAft>
                <a:spcPts val="0"/>
              </a:spcAft>
              <a:buClr>
                <a:schemeClr val="dk1"/>
              </a:buClr>
              <a:buSzPts val="1200"/>
              <a:buFont typeface="Arial"/>
              <a:buChar char="•"/>
              <a:defRPr b="0" i="0" sz="1200" u="none" cap="none" strike="noStrike">
                <a:solidFill>
                  <a:schemeClr val="dk1"/>
                </a:solidFill>
                <a:latin typeface="Arial"/>
                <a:ea typeface="Arial"/>
                <a:cs typeface="Arial"/>
                <a:sym typeface="Arial"/>
              </a:defRPr>
            </a:lvl3pPr>
            <a:lvl4pPr indent="-304800" lvl="3" marL="1828800" marR="0" rtl="0" algn="l">
              <a:lnSpc>
                <a:spcPct val="100000"/>
              </a:lnSpc>
              <a:spcBef>
                <a:spcPts val="240"/>
              </a:spcBef>
              <a:spcAft>
                <a:spcPts val="0"/>
              </a:spcAft>
              <a:buClr>
                <a:schemeClr val="dk1"/>
              </a:buClr>
              <a:buSzPts val="1200"/>
              <a:buFont typeface="Arial"/>
              <a:buChar char="•"/>
              <a:defRPr b="0" i="0" sz="1200" u="none" cap="none" strike="noStrike">
                <a:solidFill>
                  <a:schemeClr val="dk1"/>
                </a:solidFill>
                <a:latin typeface="Arial"/>
                <a:ea typeface="Arial"/>
                <a:cs typeface="Arial"/>
                <a:sym typeface="Arial"/>
              </a:defRPr>
            </a:lvl4pPr>
            <a:lvl5pPr indent="-342900" lvl="4" marL="2286000" marR="0" rtl="0" algn="l">
              <a:lnSpc>
                <a:spcPct val="100000"/>
              </a:lnSpc>
              <a:spcBef>
                <a:spcPts val="360"/>
              </a:spcBef>
              <a:spcAft>
                <a:spcPts val="0"/>
              </a:spcAft>
              <a:buClr>
                <a:schemeClr val="dk1"/>
              </a:buClr>
              <a:buSzPts val="1800"/>
              <a:buFont typeface="Arial"/>
              <a:buChar char="○"/>
              <a:defRPr b="0" i="0" sz="1400" u="none" cap="none" strike="noStrike">
                <a:solidFill>
                  <a:srgbClr val="000000"/>
                </a:solidFill>
                <a:latin typeface="Arial"/>
                <a:ea typeface="Arial"/>
                <a:cs typeface="Arial"/>
                <a:sym typeface="Arial"/>
              </a:defRPr>
            </a:lvl5pPr>
            <a:lvl6pPr indent="-342900" lvl="5" marL="2743200" marR="0" rtl="0" algn="l">
              <a:lnSpc>
                <a:spcPct val="100000"/>
              </a:lnSpc>
              <a:spcBef>
                <a:spcPts val="360"/>
              </a:spcBef>
              <a:spcAft>
                <a:spcPts val="0"/>
              </a:spcAft>
              <a:buClr>
                <a:schemeClr val="dk1"/>
              </a:buClr>
              <a:buSzPts val="1800"/>
              <a:buFont typeface="Arial"/>
              <a:buChar char="■"/>
              <a:defRPr b="0" i="0" sz="1400" u="none" cap="none" strike="noStrike">
                <a:solidFill>
                  <a:srgbClr val="000000"/>
                </a:solidFill>
                <a:latin typeface="Arial"/>
                <a:ea typeface="Arial"/>
                <a:cs typeface="Arial"/>
                <a:sym typeface="Arial"/>
              </a:defRPr>
            </a:lvl6pPr>
            <a:lvl7pPr indent="-342900" lvl="6" marL="3200400" marR="0" rtl="0" algn="l">
              <a:lnSpc>
                <a:spcPct val="100000"/>
              </a:lnSpc>
              <a:spcBef>
                <a:spcPts val="360"/>
              </a:spcBef>
              <a:spcAft>
                <a:spcPts val="0"/>
              </a:spcAft>
              <a:buClr>
                <a:schemeClr val="dk1"/>
              </a:buClr>
              <a:buSzPts val="1800"/>
              <a:buFont typeface="Arial"/>
              <a:buChar char="●"/>
              <a:defRPr b="0" i="0" sz="1400" u="none" cap="none" strike="noStrike">
                <a:solidFill>
                  <a:srgbClr val="000000"/>
                </a:solidFill>
                <a:latin typeface="Arial"/>
                <a:ea typeface="Arial"/>
                <a:cs typeface="Arial"/>
                <a:sym typeface="Arial"/>
              </a:defRPr>
            </a:lvl7pPr>
            <a:lvl8pPr indent="-342900" lvl="7" marL="3657600" marR="0" rtl="0" algn="l">
              <a:lnSpc>
                <a:spcPct val="100000"/>
              </a:lnSpc>
              <a:spcBef>
                <a:spcPts val="360"/>
              </a:spcBef>
              <a:spcAft>
                <a:spcPts val="0"/>
              </a:spcAft>
              <a:buClr>
                <a:schemeClr val="dk1"/>
              </a:buClr>
              <a:buSzPts val="1800"/>
              <a:buFont typeface="Arial"/>
              <a:buChar char="○"/>
              <a:defRPr b="0" i="0" sz="1400" u="none" cap="none" strike="noStrike">
                <a:solidFill>
                  <a:srgbClr val="000000"/>
                </a:solidFill>
                <a:latin typeface="Arial"/>
                <a:ea typeface="Arial"/>
                <a:cs typeface="Arial"/>
                <a:sym typeface="Arial"/>
              </a:defRPr>
            </a:lvl8pPr>
            <a:lvl9pPr indent="-342900" lvl="8" marL="4114800" marR="0" rtl="0" algn="l">
              <a:lnSpc>
                <a:spcPct val="100000"/>
              </a:lnSpc>
              <a:spcBef>
                <a:spcPts val="360"/>
              </a:spcBef>
              <a:spcAft>
                <a:spcPts val="0"/>
              </a:spcAft>
              <a:buClr>
                <a:schemeClr val="dk1"/>
              </a:buClr>
              <a:buSzPts val="1800"/>
              <a:buFont typeface="Arial"/>
              <a:buChar char="■"/>
              <a:defRPr b="0" i="0" sz="1400" u="none" cap="none" strike="noStrike">
                <a:solidFill>
                  <a:srgbClr val="000000"/>
                </a:solidFill>
                <a:latin typeface="Arial"/>
                <a:ea typeface="Arial"/>
                <a:cs typeface="Arial"/>
                <a:sym typeface="Arial"/>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タイトル+1文">
  <p:cSld name="タイトル+1文">
    <p:spTree>
      <p:nvGrpSpPr>
        <p:cNvPr id="96" name="Shape 96"/>
        <p:cNvGrpSpPr/>
        <p:nvPr/>
      </p:nvGrpSpPr>
      <p:grpSpPr>
        <a:xfrm>
          <a:off x="0" y="0"/>
          <a:ext cx="0" cy="0"/>
          <a:chOff x="0" y="0"/>
          <a:chExt cx="0" cy="0"/>
        </a:xfrm>
      </p:grpSpPr>
      <p:sp>
        <p:nvSpPr>
          <p:cNvPr id="97" name="Google Shape;97;g2146742e396_0_152"/>
          <p:cNvSpPr txBox="1"/>
          <p:nvPr>
            <p:ph idx="12" type="sldNum"/>
          </p:nvPr>
        </p:nvSpPr>
        <p:spPr>
          <a:xfrm>
            <a:off x="8604451" y="6540769"/>
            <a:ext cx="310500" cy="174300"/>
          </a:xfrm>
          <a:prstGeom prst="rect">
            <a:avLst/>
          </a:prstGeom>
          <a:noFill/>
          <a:ln>
            <a:noFill/>
          </a:ln>
        </p:spPr>
        <p:txBody>
          <a:bodyPr anchorCtr="1" anchor="ctr" bIns="0" lIns="0" spcFirstLastPara="1" rIns="0" wrap="square" tIns="0">
            <a:noAutofit/>
          </a:bodyPr>
          <a:lstStyle>
            <a:lvl1pPr indent="0" lvl="0" marL="0" rtl="0" algn="r">
              <a:spcBef>
                <a:spcPts val="0"/>
              </a:spcBef>
              <a:spcAft>
                <a:spcPts val="0"/>
              </a:spcAft>
              <a:buNone/>
              <a:defRPr>
                <a:solidFill>
                  <a:srgbClr val="7F7F7F"/>
                </a:solidFill>
              </a:defRPr>
            </a:lvl1pPr>
            <a:lvl2pPr indent="0" lvl="1" marL="0" rtl="0" algn="r">
              <a:spcBef>
                <a:spcPts val="0"/>
              </a:spcBef>
              <a:spcAft>
                <a:spcPts val="0"/>
              </a:spcAft>
              <a:buNone/>
              <a:defRPr>
                <a:solidFill>
                  <a:srgbClr val="7F7F7F"/>
                </a:solidFill>
              </a:defRPr>
            </a:lvl2pPr>
            <a:lvl3pPr indent="0" lvl="2" marL="0" rtl="0" algn="r">
              <a:spcBef>
                <a:spcPts val="0"/>
              </a:spcBef>
              <a:spcAft>
                <a:spcPts val="0"/>
              </a:spcAft>
              <a:buNone/>
              <a:defRPr>
                <a:solidFill>
                  <a:srgbClr val="7F7F7F"/>
                </a:solidFill>
              </a:defRPr>
            </a:lvl3pPr>
            <a:lvl4pPr indent="0" lvl="3" marL="0" rtl="0" algn="r">
              <a:spcBef>
                <a:spcPts val="0"/>
              </a:spcBef>
              <a:spcAft>
                <a:spcPts val="0"/>
              </a:spcAft>
              <a:buNone/>
              <a:defRPr>
                <a:solidFill>
                  <a:srgbClr val="7F7F7F"/>
                </a:solidFill>
              </a:defRPr>
            </a:lvl4pPr>
            <a:lvl5pPr indent="0" lvl="4" marL="0" rtl="0" algn="r">
              <a:spcBef>
                <a:spcPts val="0"/>
              </a:spcBef>
              <a:spcAft>
                <a:spcPts val="0"/>
              </a:spcAft>
              <a:buNone/>
              <a:defRPr>
                <a:solidFill>
                  <a:srgbClr val="7F7F7F"/>
                </a:solidFill>
              </a:defRPr>
            </a:lvl5pPr>
            <a:lvl6pPr indent="0" lvl="5" marL="0" rtl="0" algn="r">
              <a:spcBef>
                <a:spcPts val="0"/>
              </a:spcBef>
              <a:spcAft>
                <a:spcPts val="0"/>
              </a:spcAft>
              <a:buNone/>
              <a:defRPr>
                <a:solidFill>
                  <a:srgbClr val="7F7F7F"/>
                </a:solidFill>
              </a:defRPr>
            </a:lvl6pPr>
            <a:lvl7pPr indent="0" lvl="6" marL="0" rtl="0" algn="r">
              <a:spcBef>
                <a:spcPts val="0"/>
              </a:spcBef>
              <a:spcAft>
                <a:spcPts val="0"/>
              </a:spcAft>
              <a:buNone/>
              <a:defRPr>
                <a:solidFill>
                  <a:srgbClr val="7F7F7F"/>
                </a:solidFill>
              </a:defRPr>
            </a:lvl7pPr>
            <a:lvl8pPr indent="0" lvl="7" marL="0" rtl="0" algn="r">
              <a:spcBef>
                <a:spcPts val="0"/>
              </a:spcBef>
              <a:spcAft>
                <a:spcPts val="0"/>
              </a:spcAft>
              <a:buNone/>
              <a:defRPr>
                <a:solidFill>
                  <a:srgbClr val="7F7F7F"/>
                </a:solidFill>
              </a:defRPr>
            </a:lvl8pPr>
            <a:lvl9pPr indent="0" lvl="8" marL="0" rtl="0" algn="r">
              <a:spcBef>
                <a:spcPts val="0"/>
              </a:spcBef>
              <a:spcAft>
                <a:spcPts val="0"/>
              </a:spcAft>
              <a:buNone/>
              <a:defRPr>
                <a:solidFill>
                  <a:srgbClr val="7F7F7F"/>
                </a:solidFill>
              </a:defRPr>
            </a:lvl9pPr>
          </a:lstStyle>
          <a:p>
            <a:pPr indent="0" lvl="0" marL="0" rtl="0" algn="r">
              <a:spcBef>
                <a:spcPts val="0"/>
              </a:spcBef>
              <a:spcAft>
                <a:spcPts val="0"/>
              </a:spcAft>
              <a:buNone/>
            </a:pPr>
            <a:fld id="{00000000-1234-1234-1234-123412341234}" type="slidenum">
              <a:rPr lang="ja-JP"/>
              <a:t>‹#›</a:t>
            </a:fld>
            <a:endParaRPr/>
          </a:p>
        </p:txBody>
      </p:sp>
      <p:pic>
        <p:nvPicPr>
          <p:cNvPr descr="Honbun_Header-18.jpg" id="98" name="Google Shape;98;g2146742e396_0_152"/>
          <p:cNvPicPr preferRelativeResize="0"/>
          <p:nvPr/>
        </p:nvPicPr>
        <p:blipFill rotWithShape="1">
          <a:blip r:embed="rId2">
            <a:alphaModFix/>
          </a:blip>
          <a:srcRect b="0" l="0" r="0" t="0"/>
          <a:stretch/>
        </p:blipFill>
        <p:spPr>
          <a:xfrm>
            <a:off x="0" y="3"/>
            <a:ext cx="9144003" cy="476587"/>
          </a:xfrm>
          <a:prstGeom prst="rect">
            <a:avLst/>
          </a:prstGeom>
          <a:noFill/>
          <a:ln>
            <a:noFill/>
          </a:ln>
        </p:spPr>
      </p:pic>
      <p:sp>
        <p:nvSpPr>
          <p:cNvPr id="99" name="Google Shape;99;g2146742e396_0_152"/>
          <p:cNvSpPr txBox="1"/>
          <p:nvPr>
            <p:ph idx="1" type="body"/>
          </p:nvPr>
        </p:nvSpPr>
        <p:spPr>
          <a:xfrm>
            <a:off x="317989" y="548601"/>
            <a:ext cx="8487900" cy="348600"/>
          </a:xfrm>
          <a:prstGeom prst="rect">
            <a:avLst/>
          </a:prstGeom>
          <a:noFill/>
          <a:ln>
            <a:noFill/>
          </a:ln>
        </p:spPr>
        <p:txBody>
          <a:bodyPr anchorCtr="0" anchor="t" bIns="45700" lIns="91425" spcFirstLastPara="1" rIns="91425" wrap="square" tIns="45700">
            <a:spAutoFit/>
          </a:bodyPr>
          <a:lstStyle>
            <a:lvl1pPr indent="-228600" lvl="0" marL="457200" marR="0" rtl="0" algn="l">
              <a:lnSpc>
                <a:spcPct val="90000"/>
              </a:lnSpc>
              <a:spcBef>
                <a:spcPts val="600"/>
              </a:spcBef>
              <a:spcAft>
                <a:spcPts val="0"/>
              </a:spcAft>
              <a:buClr>
                <a:schemeClr val="accent1"/>
              </a:buClr>
              <a:buSzPts val="1800"/>
              <a:buFont typeface="Noto Sans Symbols"/>
              <a:buNone/>
              <a:defRPr b="0" i="0" sz="1800" u="none" cap="none" strike="noStrike">
                <a:solidFill>
                  <a:schemeClr val="dk1"/>
                </a:solidFill>
                <a:latin typeface="Meiryo"/>
                <a:ea typeface="Meiryo"/>
                <a:cs typeface="Meiryo"/>
                <a:sym typeface="Meiryo"/>
              </a:defRPr>
            </a:lvl1pPr>
            <a:lvl2pPr indent="-330200" lvl="1" marL="914400" marR="0" rtl="0" algn="l">
              <a:lnSpc>
                <a:spcPct val="90000"/>
              </a:lnSpc>
              <a:spcBef>
                <a:spcPts val="600"/>
              </a:spcBef>
              <a:spcAft>
                <a:spcPts val="0"/>
              </a:spcAft>
              <a:buClr>
                <a:schemeClr val="accent3"/>
              </a:buClr>
              <a:buSzPts val="1600"/>
              <a:buFont typeface="Noto Sans Symbols"/>
              <a:buChar char="▶"/>
              <a:defRPr b="0" i="0" sz="1600" u="none" cap="none" strike="noStrike">
                <a:solidFill>
                  <a:schemeClr val="dk1"/>
                </a:solidFill>
                <a:latin typeface="Meiryo"/>
                <a:ea typeface="Meiryo"/>
                <a:cs typeface="Meiryo"/>
                <a:sym typeface="Meiryo"/>
              </a:defRPr>
            </a:lvl2pPr>
            <a:lvl3pPr indent="-317500" lvl="2" marL="1371600" marR="0" rtl="0" algn="l">
              <a:lnSpc>
                <a:spcPct val="100000"/>
              </a:lnSpc>
              <a:spcBef>
                <a:spcPts val="500"/>
              </a:spcBef>
              <a:spcAft>
                <a:spcPts val="0"/>
              </a:spcAft>
              <a:buClr>
                <a:schemeClr val="dk1"/>
              </a:buClr>
              <a:buSzPts val="1400"/>
              <a:buFont typeface="Arial"/>
              <a:buChar char="•"/>
              <a:defRPr b="0" i="0" sz="1400" u="none" cap="none" strike="noStrike">
                <a:solidFill>
                  <a:schemeClr val="dk1"/>
                </a:solidFill>
                <a:latin typeface="Meiryo"/>
                <a:ea typeface="Meiryo"/>
                <a:cs typeface="Meiryo"/>
                <a:sym typeface="Meiryo"/>
              </a:defRPr>
            </a:lvl3pPr>
            <a:lvl4pPr indent="-342900" lvl="3" marL="1828800" marR="0" rtl="0" algn="l">
              <a:lnSpc>
                <a:spcPct val="90000"/>
              </a:lnSpc>
              <a:spcBef>
                <a:spcPts val="500"/>
              </a:spcBef>
              <a:spcAft>
                <a:spcPts val="0"/>
              </a:spcAft>
              <a:buClr>
                <a:schemeClr val="dk1"/>
              </a:buClr>
              <a:buSzPts val="1800"/>
              <a:buFont typeface="Arial"/>
              <a:buAutoNum type="arabicPeriod"/>
              <a:defRPr b="0" i="0" sz="1800" u="none" cap="none" strike="noStrike">
                <a:solidFill>
                  <a:schemeClr val="dk1"/>
                </a:solidFill>
                <a:latin typeface="Arial"/>
                <a:ea typeface="Arial"/>
                <a:cs typeface="Arial"/>
                <a:sym typeface="Arial"/>
              </a:defRPr>
            </a:lvl4pPr>
            <a:lvl5pPr indent="-304800" lvl="4" marL="2286000" marR="0" rtl="0" algn="l">
              <a:lnSpc>
                <a:spcPct val="90000"/>
              </a:lnSpc>
              <a:spcBef>
                <a:spcPts val="500"/>
              </a:spcBef>
              <a:spcAft>
                <a:spcPts val="0"/>
              </a:spcAft>
              <a:buClr>
                <a:schemeClr val="dk1"/>
              </a:buClr>
              <a:buSzPts val="1200"/>
              <a:buFont typeface="Noto Sans Symbols"/>
              <a:buChar char="●"/>
              <a:defRPr b="0" i="0" sz="1200" u="none" cap="none" strike="noStrike">
                <a:solidFill>
                  <a:schemeClr val="dk1"/>
                </a:solidFill>
                <a:latin typeface="Arial"/>
                <a:ea typeface="Arial"/>
                <a:cs typeface="Arial"/>
                <a:sym typeface="Arial"/>
              </a:defRPr>
            </a:lvl5pPr>
            <a:lvl6pPr indent="-342900" lvl="5" marL="27432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Arial"/>
                <a:ea typeface="Arial"/>
                <a:cs typeface="Arial"/>
                <a:sym typeface="Arial"/>
              </a:defRPr>
            </a:lvl6pPr>
            <a:lvl7pPr indent="-342900" lvl="6" marL="32004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Arial"/>
                <a:ea typeface="Arial"/>
                <a:cs typeface="Arial"/>
                <a:sym typeface="Arial"/>
              </a:defRPr>
            </a:lvl7pPr>
            <a:lvl8pPr indent="-342900" lvl="7" marL="36576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Arial"/>
                <a:ea typeface="Arial"/>
                <a:cs typeface="Arial"/>
                <a:sym typeface="Arial"/>
              </a:defRPr>
            </a:lvl8pPr>
            <a:lvl9pPr indent="-342900" lvl="8" marL="41148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Arial"/>
                <a:ea typeface="Arial"/>
                <a:cs typeface="Arial"/>
                <a:sym typeface="Arial"/>
              </a:defRPr>
            </a:lvl9pPr>
          </a:lstStyle>
          <a:p/>
        </p:txBody>
      </p:sp>
      <p:sp>
        <p:nvSpPr>
          <p:cNvPr id="100" name="Google Shape;100;g2146742e396_0_152"/>
          <p:cNvSpPr txBox="1"/>
          <p:nvPr>
            <p:ph idx="2" type="body"/>
          </p:nvPr>
        </p:nvSpPr>
        <p:spPr>
          <a:xfrm>
            <a:off x="251520" y="-12032"/>
            <a:ext cx="8041800" cy="488700"/>
          </a:xfrm>
          <a:prstGeom prst="rect">
            <a:avLst/>
          </a:prstGeom>
          <a:noFill/>
          <a:ln>
            <a:noFill/>
          </a:ln>
        </p:spPr>
        <p:txBody>
          <a:bodyPr anchorCtr="0" anchor="ctr" bIns="45700" lIns="91425" spcFirstLastPara="1" rIns="91425" wrap="square" tIns="45700">
            <a:noAutofit/>
          </a:bodyPr>
          <a:lstStyle>
            <a:lvl1pPr indent="-228600" lvl="0" marL="457200" marR="0" rtl="0" algn="l">
              <a:lnSpc>
                <a:spcPct val="150000"/>
              </a:lnSpc>
              <a:spcBef>
                <a:spcPts val="1000"/>
              </a:spcBef>
              <a:spcAft>
                <a:spcPts val="0"/>
              </a:spcAft>
              <a:buClr>
                <a:schemeClr val="lt1"/>
              </a:buClr>
              <a:buSzPts val="2400"/>
              <a:buFont typeface="Noto Sans Symbols"/>
              <a:buNone/>
              <a:defRPr b="0" i="0" sz="2400" u="none" cap="none" strike="noStrike">
                <a:solidFill>
                  <a:schemeClr val="lt1"/>
                </a:solidFill>
                <a:latin typeface="Meiryo"/>
                <a:ea typeface="Meiryo"/>
                <a:cs typeface="Meiryo"/>
                <a:sym typeface="Meiryo"/>
              </a:defRPr>
            </a:lvl1pPr>
            <a:lvl2pPr indent="-330200" lvl="1" marL="914400" marR="0" rtl="0" algn="l">
              <a:lnSpc>
                <a:spcPct val="90000"/>
              </a:lnSpc>
              <a:spcBef>
                <a:spcPts val="500"/>
              </a:spcBef>
              <a:spcAft>
                <a:spcPts val="0"/>
              </a:spcAft>
              <a:buClr>
                <a:schemeClr val="dk1"/>
              </a:buClr>
              <a:buSzPts val="1600"/>
              <a:buFont typeface="Noto Sans Symbols"/>
              <a:buChar char="●"/>
              <a:defRPr b="0" i="0" sz="1600" u="none" cap="none" strike="noStrike">
                <a:solidFill>
                  <a:schemeClr val="dk1"/>
                </a:solidFill>
                <a:latin typeface="Arial"/>
                <a:ea typeface="Arial"/>
                <a:cs typeface="Arial"/>
                <a:sym typeface="Arial"/>
              </a:defRPr>
            </a:lvl2pPr>
            <a:lvl3pPr indent="-317500" lvl="2" marL="1371600" marR="0" rtl="0" algn="l">
              <a:lnSpc>
                <a:spcPct val="90000"/>
              </a:lnSpc>
              <a:spcBef>
                <a:spcPts val="500"/>
              </a:spcBef>
              <a:spcAft>
                <a:spcPts val="0"/>
              </a:spcAft>
              <a:buClr>
                <a:schemeClr val="dk1"/>
              </a:buClr>
              <a:buSzPts val="1400"/>
              <a:buFont typeface="Noto Sans Symbols"/>
              <a:buChar char="●"/>
              <a:defRPr b="0" i="0" sz="1400" u="none" cap="none" strike="noStrike">
                <a:solidFill>
                  <a:schemeClr val="dk1"/>
                </a:solidFill>
                <a:latin typeface="Arial"/>
                <a:ea typeface="Arial"/>
                <a:cs typeface="Arial"/>
                <a:sym typeface="Arial"/>
              </a:defRPr>
            </a:lvl3pPr>
            <a:lvl4pPr indent="-304800" lvl="3" marL="1828800" marR="0" rtl="0" algn="l">
              <a:lnSpc>
                <a:spcPct val="90000"/>
              </a:lnSpc>
              <a:spcBef>
                <a:spcPts val="500"/>
              </a:spcBef>
              <a:spcAft>
                <a:spcPts val="0"/>
              </a:spcAft>
              <a:buClr>
                <a:schemeClr val="dk1"/>
              </a:buClr>
              <a:buSzPts val="1200"/>
              <a:buFont typeface="Noto Sans Symbols"/>
              <a:buChar char="●"/>
              <a:defRPr b="0" i="0" sz="1200" u="none" cap="none" strike="noStrike">
                <a:solidFill>
                  <a:schemeClr val="dk1"/>
                </a:solidFill>
                <a:latin typeface="Arial"/>
                <a:ea typeface="Arial"/>
                <a:cs typeface="Arial"/>
                <a:sym typeface="Arial"/>
              </a:defRPr>
            </a:lvl4pPr>
            <a:lvl5pPr indent="-304800" lvl="4" marL="2286000" marR="0" rtl="0" algn="l">
              <a:lnSpc>
                <a:spcPct val="90000"/>
              </a:lnSpc>
              <a:spcBef>
                <a:spcPts val="500"/>
              </a:spcBef>
              <a:spcAft>
                <a:spcPts val="0"/>
              </a:spcAft>
              <a:buClr>
                <a:schemeClr val="dk1"/>
              </a:buClr>
              <a:buSzPts val="1200"/>
              <a:buFont typeface="Noto Sans Symbols"/>
              <a:buChar char="●"/>
              <a:defRPr b="0" i="0" sz="1200" u="none" cap="none" strike="noStrike">
                <a:solidFill>
                  <a:schemeClr val="dk1"/>
                </a:solidFill>
                <a:latin typeface="Arial"/>
                <a:ea typeface="Arial"/>
                <a:cs typeface="Arial"/>
                <a:sym typeface="Arial"/>
              </a:defRPr>
            </a:lvl5pPr>
            <a:lvl6pPr indent="-342900" lvl="5" marL="27432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Arial"/>
                <a:ea typeface="Arial"/>
                <a:cs typeface="Arial"/>
                <a:sym typeface="Arial"/>
              </a:defRPr>
            </a:lvl6pPr>
            <a:lvl7pPr indent="-342900" lvl="6" marL="32004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Arial"/>
                <a:ea typeface="Arial"/>
                <a:cs typeface="Arial"/>
                <a:sym typeface="Arial"/>
              </a:defRPr>
            </a:lvl7pPr>
            <a:lvl8pPr indent="-342900" lvl="7" marL="36576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Arial"/>
                <a:ea typeface="Arial"/>
                <a:cs typeface="Arial"/>
                <a:sym typeface="Arial"/>
              </a:defRPr>
            </a:lvl8pPr>
            <a:lvl9pPr indent="-342900" lvl="8" marL="41148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Arial"/>
                <a:ea typeface="Arial"/>
                <a:cs typeface="Arial"/>
                <a:sym typeface="Arial"/>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表紙" showMasterSp="0">
  <p:cSld name="表紙">
    <p:spTree>
      <p:nvGrpSpPr>
        <p:cNvPr id="108" name="Shape 108"/>
        <p:cNvGrpSpPr/>
        <p:nvPr/>
      </p:nvGrpSpPr>
      <p:grpSpPr>
        <a:xfrm>
          <a:off x="0" y="0"/>
          <a:ext cx="0" cy="0"/>
          <a:chOff x="0" y="0"/>
          <a:chExt cx="0" cy="0"/>
        </a:xfrm>
      </p:grpSpPr>
      <p:sp>
        <p:nvSpPr>
          <p:cNvPr id="109" name="Google Shape;109;g1e0ea60ba17_0_205"/>
          <p:cNvSpPr txBox="1"/>
          <p:nvPr>
            <p:ph idx="1" type="body"/>
          </p:nvPr>
        </p:nvSpPr>
        <p:spPr>
          <a:xfrm>
            <a:off x="3024308" y="3691148"/>
            <a:ext cx="3099300" cy="369300"/>
          </a:xfrm>
          <a:prstGeom prst="rect">
            <a:avLst/>
          </a:prstGeom>
          <a:noFill/>
          <a:ln>
            <a:noFill/>
          </a:ln>
        </p:spPr>
        <p:txBody>
          <a:bodyPr anchorCtr="0" anchor="t" bIns="45700" lIns="91425" spcFirstLastPara="1" rIns="91425" wrap="square" tIns="45700">
            <a:spAutoFit/>
          </a:bodyPr>
          <a:lstStyle>
            <a:lvl1pPr indent="-228600" lvl="0" marL="457200" marR="0" rtl="0" algn="ctr">
              <a:lnSpc>
                <a:spcPct val="90000"/>
              </a:lnSpc>
              <a:spcBef>
                <a:spcPts val="1000"/>
              </a:spcBef>
              <a:spcAft>
                <a:spcPts val="0"/>
              </a:spcAft>
              <a:buClr>
                <a:schemeClr val="dk1"/>
              </a:buClr>
              <a:buSzPts val="2000"/>
              <a:buFont typeface="Noto Sans Symbols"/>
              <a:buNone/>
              <a:defRPr b="0" i="0" sz="2000" u="none" cap="none" strike="noStrike">
                <a:solidFill>
                  <a:schemeClr val="dk1"/>
                </a:solidFill>
                <a:latin typeface="Meiryo"/>
                <a:ea typeface="Meiryo"/>
                <a:cs typeface="Meiryo"/>
                <a:sym typeface="Meiryo"/>
              </a:defRPr>
            </a:lvl1pPr>
            <a:lvl2pPr indent="-330200" lvl="1" marL="914400" marR="0" rtl="0" algn="l">
              <a:lnSpc>
                <a:spcPct val="90000"/>
              </a:lnSpc>
              <a:spcBef>
                <a:spcPts val="500"/>
              </a:spcBef>
              <a:spcAft>
                <a:spcPts val="0"/>
              </a:spcAft>
              <a:buClr>
                <a:schemeClr val="dk1"/>
              </a:buClr>
              <a:buSzPts val="1600"/>
              <a:buFont typeface="Noto Sans Symbols"/>
              <a:buChar char="●"/>
              <a:defRPr b="0" i="0" sz="1600" u="none" cap="none" strike="noStrike">
                <a:solidFill>
                  <a:schemeClr val="dk1"/>
                </a:solidFill>
                <a:latin typeface="Arial"/>
                <a:ea typeface="Arial"/>
                <a:cs typeface="Arial"/>
                <a:sym typeface="Arial"/>
              </a:defRPr>
            </a:lvl2pPr>
            <a:lvl3pPr indent="-317500" lvl="2" marL="1371600" marR="0" rtl="0" algn="l">
              <a:lnSpc>
                <a:spcPct val="90000"/>
              </a:lnSpc>
              <a:spcBef>
                <a:spcPts val="500"/>
              </a:spcBef>
              <a:spcAft>
                <a:spcPts val="0"/>
              </a:spcAft>
              <a:buClr>
                <a:schemeClr val="dk1"/>
              </a:buClr>
              <a:buSzPts val="1400"/>
              <a:buFont typeface="Noto Sans Symbols"/>
              <a:buChar char="●"/>
              <a:defRPr b="0" i="0" sz="1400" u="none" cap="none" strike="noStrike">
                <a:solidFill>
                  <a:schemeClr val="dk1"/>
                </a:solidFill>
                <a:latin typeface="Arial"/>
                <a:ea typeface="Arial"/>
                <a:cs typeface="Arial"/>
                <a:sym typeface="Arial"/>
              </a:defRPr>
            </a:lvl3pPr>
            <a:lvl4pPr indent="-304800" lvl="3" marL="1828800" marR="0" rtl="0" algn="l">
              <a:lnSpc>
                <a:spcPct val="90000"/>
              </a:lnSpc>
              <a:spcBef>
                <a:spcPts val="500"/>
              </a:spcBef>
              <a:spcAft>
                <a:spcPts val="0"/>
              </a:spcAft>
              <a:buClr>
                <a:schemeClr val="dk1"/>
              </a:buClr>
              <a:buSzPts val="1200"/>
              <a:buFont typeface="Noto Sans Symbols"/>
              <a:buChar char="●"/>
              <a:defRPr b="0" i="0" sz="1200" u="none" cap="none" strike="noStrike">
                <a:solidFill>
                  <a:schemeClr val="dk1"/>
                </a:solidFill>
                <a:latin typeface="Arial"/>
                <a:ea typeface="Arial"/>
                <a:cs typeface="Arial"/>
                <a:sym typeface="Arial"/>
              </a:defRPr>
            </a:lvl4pPr>
            <a:lvl5pPr indent="-304800" lvl="4" marL="2286000" marR="0" rtl="0" algn="l">
              <a:lnSpc>
                <a:spcPct val="90000"/>
              </a:lnSpc>
              <a:spcBef>
                <a:spcPts val="500"/>
              </a:spcBef>
              <a:spcAft>
                <a:spcPts val="0"/>
              </a:spcAft>
              <a:buClr>
                <a:schemeClr val="dk1"/>
              </a:buClr>
              <a:buSzPts val="1200"/>
              <a:buFont typeface="Noto Sans Symbols"/>
              <a:buChar char="●"/>
              <a:defRPr b="0" i="0" sz="1200" u="none" cap="none" strike="noStrike">
                <a:solidFill>
                  <a:schemeClr val="dk1"/>
                </a:solidFill>
                <a:latin typeface="Arial"/>
                <a:ea typeface="Arial"/>
                <a:cs typeface="Arial"/>
                <a:sym typeface="Arial"/>
              </a:defRPr>
            </a:lvl5pPr>
            <a:lvl6pPr indent="-342900" lvl="5" marL="27432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6pPr>
            <a:lvl7pPr indent="-342900" lvl="6" marL="32004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7pPr>
            <a:lvl8pPr indent="-342900" lvl="7" marL="36576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8pPr>
            <a:lvl9pPr indent="-342900" lvl="8" marL="41148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9pPr>
          </a:lstStyle>
          <a:p/>
        </p:txBody>
      </p:sp>
      <p:sp>
        <p:nvSpPr>
          <p:cNvPr id="110" name="Google Shape;110;g1e0ea60ba17_0_205"/>
          <p:cNvSpPr txBox="1"/>
          <p:nvPr>
            <p:ph idx="2" type="body"/>
          </p:nvPr>
        </p:nvSpPr>
        <p:spPr>
          <a:xfrm>
            <a:off x="467126" y="2971240"/>
            <a:ext cx="8199300" cy="547800"/>
          </a:xfrm>
          <a:prstGeom prst="rect">
            <a:avLst/>
          </a:prstGeom>
          <a:noFill/>
          <a:ln>
            <a:noFill/>
          </a:ln>
        </p:spPr>
        <p:txBody>
          <a:bodyPr anchorCtr="0" anchor="b" bIns="45700" lIns="91425" spcFirstLastPara="1" rIns="91425" wrap="square" tIns="45700">
            <a:spAutoFit/>
          </a:bodyPr>
          <a:lstStyle>
            <a:lvl1pPr indent="-228600" lvl="0" marL="457200" marR="0" rtl="0" algn="ctr">
              <a:lnSpc>
                <a:spcPct val="90000"/>
              </a:lnSpc>
              <a:spcBef>
                <a:spcPts val="0"/>
              </a:spcBef>
              <a:spcAft>
                <a:spcPts val="0"/>
              </a:spcAft>
              <a:buClr>
                <a:schemeClr val="dk1"/>
              </a:buClr>
              <a:buSzPts val="3200"/>
              <a:buFont typeface="Noto Sans Symbols"/>
              <a:buNone/>
              <a:defRPr b="1" i="0" sz="3200" u="none" cap="none" strike="noStrike">
                <a:solidFill>
                  <a:schemeClr val="dk1"/>
                </a:solidFill>
                <a:latin typeface="Meiryo"/>
                <a:ea typeface="Meiryo"/>
                <a:cs typeface="Meiryo"/>
                <a:sym typeface="Meiryo"/>
              </a:defRPr>
            </a:lvl1pPr>
            <a:lvl2pPr indent="-330200" lvl="1" marL="914400" marR="0" rtl="0" algn="l">
              <a:lnSpc>
                <a:spcPct val="90000"/>
              </a:lnSpc>
              <a:spcBef>
                <a:spcPts val="500"/>
              </a:spcBef>
              <a:spcAft>
                <a:spcPts val="0"/>
              </a:spcAft>
              <a:buClr>
                <a:schemeClr val="dk1"/>
              </a:buClr>
              <a:buSzPts val="1600"/>
              <a:buFont typeface="Noto Sans Symbols"/>
              <a:buChar char="●"/>
              <a:defRPr b="0" i="0" sz="1600" u="none" cap="none" strike="noStrike">
                <a:solidFill>
                  <a:schemeClr val="dk1"/>
                </a:solidFill>
                <a:latin typeface="Arial"/>
                <a:ea typeface="Arial"/>
                <a:cs typeface="Arial"/>
                <a:sym typeface="Arial"/>
              </a:defRPr>
            </a:lvl2pPr>
            <a:lvl3pPr indent="-317500" lvl="2" marL="1371600" marR="0" rtl="0" algn="l">
              <a:lnSpc>
                <a:spcPct val="90000"/>
              </a:lnSpc>
              <a:spcBef>
                <a:spcPts val="500"/>
              </a:spcBef>
              <a:spcAft>
                <a:spcPts val="0"/>
              </a:spcAft>
              <a:buClr>
                <a:schemeClr val="dk1"/>
              </a:buClr>
              <a:buSzPts val="1400"/>
              <a:buFont typeface="Noto Sans Symbols"/>
              <a:buChar char="●"/>
              <a:defRPr b="0" i="0" sz="1400" u="none" cap="none" strike="noStrike">
                <a:solidFill>
                  <a:schemeClr val="dk1"/>
                </a:solidFill>
                <a:latin typeface="Arial"/>
                <a:ea typeface="Arial"/>
                <a:cs typeface="Arial"/>
                <a:sym typeface="Arial"/>
              </a:defRPr>
            </a:lvl3pPr>
            <a:lvl4pPr indent="-304800" lvl="3" marL="1828800" marR="0" rtl="0" algn="l">
              <a:lnSpc>
                <a:spcPct val="90000"/>
              </a:lnSpc>
              <a:spcBef>
                <a:spcPts val="500"/>
              </a:spcBef>
              <a:spcAft>
                <a:spcPts val="0"/>
              </a:spcAft>
              <a:buClr>
                <a:schemeClr val="dk1"/>
              </a:buClr>
              <a:buSzPts val="1200"/>
              <a:buFont typeface="Noto Sans Symbols"/>
              <a:buChar char="●"/>
              <a:defRPr b="0" i="0" sz="1200" u="none" cap="none" strike="noStrike">
                <a:solidFill>
                  <a:schemeClr val="dk1"/>
                </a:solidFill>
                <a:latin typeface="Arial"/>
                <a:ea typeface="Arial"/>
                <a:cs typeface="Arial"/>
                <a:sym typeface="Arial"/>
              </a:defRPr>
            </a:lvl4pPr>
            <a:lvl5pPr indent="-304800" lvl="4" marL="2286000" marR="0" rtl="0" algn="l">
              <a:lnSpc>
                <a:spcPct val="90000"/>
              </a:lnSpc>
              <a:spcBef>
                <a:spcPts val="500"/>
              </a:spcBef>
              <a:spcAft>
                <a:spcPts val="0"/>
              </a:spcAft>
              <a:buClr>
                <a:schemeClr val="dk1"/>
              </a:buClr>
              <a:buSzPts val="1200"/>
              <a:buFont typeface="Noto Sans Symbols"/>
              <a:buChar char="●"/>
              <a:defRPr b="0" i="0" sz="1200" u="none" cap="none" strike="noStrike">
                <a:solidFill>
                  <a:schemeClr val="dk1"/>
                </a:solidFill>
                <a:latin typeface="Arial"/>
                <a:ea typeface="Arial"/>
                <a:cs typeface="Arial"/>
                <a:sym typeface="Arial"/>
              </a:defRPr>
            </a:lvl5pPr>
            <a:lvl6pPr indent="-342900" lvl="5" marL="27432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6pPr>
            <a:lvl7pPr indent="-342900" lvl="6" marL="32004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7pPr>
            <a:lvl8pPr indent="-342900" lvl="7" marL="36576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8pPr>
            <a:lvl9pPr indent="-342900" lvl="8" marL="41148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9pPr>
          </a:lstStyle>
          <a:p/>
        </p:txBody>
      </p:sp>
      <p:sp>
        <p:nvSpPr>
          <p:cNvPr id="111" name="Google Shape;111;g1e0ea60ba17_0_205"/>
          <p:cNvSpPr txBox="1"/>
          <p:nvPr>
            <p:ph idx="3" type="body"/>
          </p:nvPr>
        </p:nvSpPr>
        <p:spPr>
          <a:xfrm>
            <a:off x="5580140" y="4869200"/>
            <a:ext cx="3099300" cy="320100"/>
          </a:xfrm>
          <a:prstGeom prst="rect">
            <a:avLst/>
          </a:prstGeom>
          <a:noFill/>
          <a:ln>
            <a:noFill/>
          </a:ln>
        </p:spPr>
        <p:txBody>
          <a:bodyPr anchorCtr="0" anchor="t" bIns="45700" lIns="91425" spcFirstLastPara="1" rIns="91425" wrap="square" tIns="45700">
            <a:spAutoFit/>
          </a:bodyPr>
          <a:lstStyle>
            <a:lvl1pPr indent="-228600" lvl="0" marL="457200" marR="0" rtl="0" algn="ctr">
              <a:lnSpc>
                <a:spcPct val="90000"/>
              </a:lnSpc>
              <a:spcBef>
                <a:spcPts val="1000"/>
              </a:spcBef>
              <a:spcAft>
                <a:spcPts val="0"/>
              </a:spcAft>
              <a:buClr>
                <a:schemeClr val="dk1"/>
              </a:buClr>
              <a:buSzPts val="1600"/>
              <a:buFont typeface="Noto Sans Symbols"/>
              <a:buNone/>
              <a:defRPr b="0" i="0" sz="1600" u="none" cap="none" strike="noStrike">
                <a:solidFill>
                  <a:schemeClr val="dk1"/>
                </a:solidFill>
                <a:latin typeface="Meiryo"/>
                <a:ea typeface="Meiryo"/>
                <a:cs typeface="Meiryo"/>
                <a:sym typeface="Meiryo"/>
              </a:defRPr>
            </a:lvl1pPr>
            <a:lvl2pPr indent="-330200" lvl="1" marL="914400" marR="0" rtl="0" algn="l">
              <a:lnSpc>
                <a:spcPct val="90000"/>
              </a:lnSpc>
              <a:spcBef>
                <a:spcPts val="500"/>
              </a:spcBef>
              <a:spcAft>
                <a:spcPts val="0"/>
              </a:spcAft>
              <a:buClr>
                <a:schemeClr val="dk1"/>
              </a:buClr>
              <a:buSzPts val="1600"/>
              <a:buFont typeface="Noto Sans Symbols"/>
              <a:buChar char="●"/>
              <a:defRPr b="0" i="0" sz="1600" u="none" cap="none" strike="noStrike">
                <a:solidFill>
                  <a:schemeClr val="dk1"/>
                </a:solidFill>
                <a:latin typeface="Arial"/>
                <a:ea typeface="Arial"/>
                <a:cs typeface="Arial"/>
                <a:sym typeface="Arial"/>
              </a:defRPr>
            </a:lvl2pPr>
            <a:lvl3pPr indent="-317500" lvl="2" marL="1371600" marR="0" rtl="0" algn="l">
              <a:lnSpc>
                <a:spcPct val="90000"/>
              </a:lnSpc>
              <a:spcBef>
                <a:spcPts val="500"/>
              </a:spcBef>
              <a:spcAft>
                <a:spcPts val="0"/>
              </a:spcAft>
              <a:buClr>
                <a:schemeClr val="dk1"/>
              </a:buClr>
              <a:buSzPts val="1400"/>
              <a:buFont typeface="Noto Sans Symbols"/>
              <a:buChar char="●"/>
              <a:defRPr b="0" i="0" sz="1400" u="none" cap="none" strike="noStrike">
                <a:solidFill>
                  <a:schemeClr val="dk1"/>
                </a:solidFill>
                <a:latin typeface="Arial"/>
                <a:ea typeface="Arial"/>
                <a:cs typeface="Arial"/>
                <a:sym typeface="Arial"/>
              </a:defRPr>
            </a:lvl3pPr>
            <a:lvl4pPr indent="-304800" lvl="3" marL="1828800" marR="0" rtl="0" algn="l">
              <a:lnSpc>
                <a:spcPct val="90000"/>
              </a:lnSpc>
              <a:spcBef>
                <a:spcPts val="500"/>
              </a:spcBef>
              <a:spcAft>
                <a:spcPts val="0"/>
              </a:spcAft>
              <a:buClr>
                <a:schemeClr val="dk1"/>
              </a:buClr>
              <a:buSzPts val="1200"/>
              <a:buFont typeface="Noto Sans Symbols"/>
              <a:buChar char="●"/>
              <a:defRPr b="0" i="0" sz="1200" u="none" cap="none" strike="noStrike">
                <a:solidFill>
                  <a:schemeClr val="dk1"/>
                </a:solidFill>
                <a:latin typeface="Arial"/>
                <a:ea typeface="Arial"/>
                <a:cs typeface="Arial"/>
                <a:sym typeface="Arial"/>
              </a:defRPr>
            </a:lvl4pPr>
            <a:lvl5pPr indent="-304800" lvl="4" marL="2286000" marR="0" rtl="0" algn="l">
              <a:lnSpc>
                <a:spcPct val="90000"/>
              </a:lnSpc>
              <a:spcBef>
                <a:spcPts val="500"/>
              </a:spcBef>
              <a:spcAft>
                <a:spcPts val="0"/>
              </a:spcAft>
              <a:buClr>
                <a:schemeClr val="dk1"/>
              </a:buClr>
              <a:buSzPts val="1200"/>
              <a:buFont typeface="Noto Sans Symbols"/>
              <a:buChar char="●"/>
              <a:defRPr b="0" i="0" sz="1200" u="none" cap="none" strike="noStrike">
                <a:solidFill>
                  <a:schemeClr val="dk1"/>
                </a:solidFill>
                <a:latin typeface="Arial"/>
                <a:ea typeface="Arial"/>
                <a:cs typeface="Arial"/>
                <a:sym typeface="Arial"/>
              </a:defRPr>
            </a:lvl5pPr>
            <a:lvl6pPr indent="-342900" lvl="5" marL="27432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6pPr>
            <a:lvl7pPr indent="-342900" lvl="6" marL="32004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7pPr>
            <a:lvl8pPr indent="-342900" lvl="7" marL="36576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8pPr>
            <a:lvl9pPr indent="-342900" lvl="8" marL="41148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9pPr>
          </a:lstStyle>
          <a:p/>
        </p:txBody>
      </p:sp>
      <p:pic>
        <p:nvPicPr>
          <p:cNvPr descr="Copyright_big.png" id="112" name="Google Shape;112;g1e0ea60ba17_0_205"/>
          <p:cNvPicPr preferRelativeResize="0"/>
          <p:nvPr/>
        </p:nvPicPr>
        <p:blipFill rotWithShape="1">
          <a:blip r:embed="rId2">
            <a:alphaModFix/>
          </a:blip>
          <a:srcRect b="0" l="0" r="0" t="0"/>
          <a:stretch/>
        </p:blipFill>
        <p:spPr>
          <a:xfrm>
            <a:off x="7027734" y="6678344"/>
            <a:ext cx="2016125" cy="100013"/>
          </a:xfrm>
          <a:prstGeom prst="rect">
            <a:avLst/>
          </a:prstGeom>
          <a:noFill/>
          <a:ln>
            <a:noFill/>
          </a:ln>
        </p:spPr>
      </p:pic>
      <p:cxnSp>
        <p:nvCxnSpPr>
          <p:cNvPr id="113" name="Google Shape;113;g1e0ea60ba17_0_205"/>
          <p:cNvCxnSpPr/>
          <p:nvPr/>
        </p:nvCxnSpPr>
        <p:spPr>
          <a:xfrm>
            <a:off x="6881919" y="6638350"/>
            <a:ext cx="0" cy="180000"/>
          </a:xfrm>
          <a:prstGeom prst="straightConnector1">
            <a:avLst/>
          </a:prstGeom>
          <a:noFill/>
          <a:ln cap="sq" cmpd="sng" w="9525">
            <a:solidFill>
              <a:srgbClr val="BFBFBF"/>
            </a:solidFill>
            <a:prstDash val="solid"/>
            <a:miter lim="800000"/>
            <a:headEnd len="sm" w="sm" type="none"/>
            <a:tailEnd len="sm" w="sm" type="none"/>
          </a:ln>
        </p:spPr>
      </p:cxnSp>
      <p:sp>
        <p:nvSpPr>
          <p:cNvPr id="114" name="Google Shape;114;g1e0ea60ba17_0_205"/>
          <p:cNvSpPr/>
          <p:nvPr/>
        </p:nvSpPr>
        <p:spPr>
          <a:xfrm>
            <a:off x="5508130" y="6597545"/>
            <a:ext cx="1358100" cy="2616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1" lang="ja-JP" sz="1050" u="none" cap="none" strike="noStrike">
                <a:solidFill>
                  <a:schemeClr val="accent1"/>
                </a:solidFill>
                <a:latin typeface="Times New Roman"/>
                <a:ea typeface="Times New Roman"/>
                <a:cs typeface="Times New Roman"/>
                <a:sym typeface="Times New Roman"/>
              </a:rPr>
              <a:t>Strictly Confidential</a:t>
            </a:r>
            <a:endParaRPr/>
          </a:p>
        </p:txBody>
      </p:sp>
      <p:grpSp>
        <p:nvGrpSpPr>
          <p:cNvPr id="115" name="Google Shape;115;g1e0ea60ba17_0_205"/>
          <p:cNvGrpSpPr/>
          <p:nvPr/>
        </p:nvGrpSpPr>
        <p:grpSpPr>
          <a:xfrm>
            <a:off x="-13963" y="-27480"/>
            <a:ext cx="9171889" cy="65835"/>
            <a:chOff x="-14572" y="-1852"/>
            <a:chExt cx="9171889" cy="65835"/>
          </a:xfrm>
        </p:grpSpPr>
        <p:sp>
          <p:nvSpPr>
            <p:cNvPr id="116" name="Google Shape;116;g1e0ea60ba17_0_205"/>
            <p:cNvSpPr/>
            <p:nvPr/>
          </p:nvSpPr>
          <p:spPr>
            <a:xfrm rot="10800000">
              <a:off x="6361444" y="-1717"/>
              <a:ext cx="2781000" cy="65700"/>
            </a:xfrm>
            <a:prstGeom prst="rect">
              <a:avLst/>
            </a:prstGeom>
            <a:solidFill>
              <a:srgbClr val="1DC4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sp>
          <p:nvSpPr>
            <p:cNvPr id="117" name="Google Shape;117;g1e0ea60ba17_0_205"/>
            <p:cNvSpPr/>
            <p:nvPr/>
          </p:nvSpPr>
          <p:spPr>
            <a:xfrm rot="10800000">
              <a:off x="-14572" y="-1717"/>
              <a:ext cx="8728200" cy="65700"/>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sp>
          <p:nvSpPr>
            <p:cNvPr id="118" name="Google Shape;118;g1e0ea60ba17_0_205"/>
            <p:cNvSpPr/>
            <p:nvPr/>
          </p:nvSpPr>
          <p:spPr>
            <a:xfrm>
              <a:off x="9012417" y="-1852"/>
              <a:ext cx="144900" cy="657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grpSp>
      <p:pic>
        <p:nvPicPr>
          <p:cNvPr descr="C:\Users\ofusa.c@shanon.co.jp\Desktop\SHANON_NewTagLine_Data_1601\PNG\SHANON_NewTagLine_1024x330_r.png" id="119" name="Google Shape;119;g1e0ea60ba17_0_205"/>
          <p:cNvPicPr preferRelativeResize="0"/>
          <p:nvPr/>
        </p:nvPicPr>
        <p:blipFill rotWithShape="1">
          <a:blip r:embed="rId3">
            <a:alphaModFix/>
          </a:blip>
          <a:srcRect b="0" l="0" r="0" t="0"/>
          <a:stretch/>
        </p:blipFill>
        <p:spPr>
          <a:xfrm>
            <a:off x="6372250" y="224955"/>
            <a:ext cx="2568428" cy="827715"/>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小見出し_白">
  <p:cSld name="小見出し_白">
    <p:spTree>
      <p:nvGrpSpPr>
        <p:cNvPr id="120" name="Shape 120"/>
        <p:cNvGrpSpPr/>
        <p:nvPr/>
      </p:nvGrpSpPr>
      <p:grpSpPr>
        <a:xfrm>
          <a:off x="0" y="0"/>
          <a:ext cx="0" cy="0"/>
          <a:chOff x="0" y="0"/>
          <a:chExt cx="0" cy="0"/>
        </a:xfrm>
      </p:grpSpPr>
      <p:sp>
        <p:nvSpPr>
          <p:cNvPr id="121" name="Google Shape;121;g1e0ea60ba17_0_217"/>
          <p:cNvSpPr txBox="1"/>
          <p:nvPr>
            <p:ph type="title"/>
          </p:nvPr>
        </p:nvSpPr>
        <p:spPr>
          <a:xfrm>
            <a:off x="688031" y="2997318"/>
            <a:ext cx="7772400" cy="528000"/>
          </a:xfrm>
          <a:prstGeom prst="rect">
            <a:avLst/>
          </a:prstGeom>
          <a:noFill/>
          <a:ln>
            <a:noFill/>
          </a:ln>
        </p:spPr>
        <p:txBody>
          <a:bodyPr anchorCtr="0" anchor="ctr" bIns="45700" lIns="91425" spcFirstLastPara="1" rIns="91425" wrap="square" tIns="45700">
            <a:spAutoFit/>
          </a:bodyPr>
          <a:lstStyle>
            <a:lvl1pPr lvl="0" marR="0" rtl="0" algn="ctr">
              <a:lnSpc>
                <a:spcPct val="90000"/>
              </a:lnSpc>
              <a:spcBef>
                <a:spcPts val="0"/>
              </a:spcBef>
              <a:spcAft>
                <a:spcPts val="0"/>
              </a:spcAft>
              <a:buClr>
                <a:schemeClr val="dk1"/>
              </a:buClr>
              <a:buSzPts val="2800"/>
              <a:buFont typeface="Meiryo"/>
              <a:buNone/>
              <a:defRPr b="1" i="0" sz="2800" u="none" cap="none" strike="noStrike">
                <a:solidFill>
                  <a:schemeClr val="dk1"/>
                </a:solidFill>
                <a:latin typeface="Meiryo"/>
                <a:ea typeface="Meiryo"/>
                <a:cs typeface="Meiryo"/>
                <a:sym typeface="Meiryo"/>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cxnSp>
        <p:nvCxnSpPr>
          <p:cNvPr id="122" name="Google Shape;122;g1e0ea60ba17_0_217"/>
          <p:cNvCxnSpPr/>
          <p:nvPr/>
        </p:nvCxnSpPr>
        <p:spPr>
          <a:xfrm>
            <a:off x="620975" y="3573347"/>
            <a:ext cx="7990500" cy="0"/>
          </a:xfrm>
          <a:prstGeom prst="straightConnector1">
            <a:avLst/>
          </a:prstGeom>
          <a:noFill/>
          <a:ln cap="sq" cmpd="sng" w="19050">
            <a:solidFill>
              <a:srgbClr val="D8D8D8"/>
            </a:solidFill>
            <a:prstDash val="solid"/>
            <a:miter lim="800000"/>
            <a:headEnd len="sm" w="sm" type="none"/>
            <a:tailEnd len="sm" w="sm" type="none"/>
          </a:ln>
        </p:spPr>
      </p:cxnSp>
      <p:grpSp>
        <p:nvGrpSpPr>
          <p:cNvPr id="123" name="Google Shape;123;g1e0ea60ba17_0_217"/>
          <p:cNvGrpSpPr/>
          <p:nvPr/>
        </p:nvGrpSpPr>
        <p:grpSpPr>
          <a:xfrm>
            <a:off x="-13963" y="-27480"/>
            <a:ext cx="9171889" cy="65835"/>
            <a:chOff x="-14572" y="-1852"/>
            <a:chExt cx="9171889" cy="65835"/>
          </a:xfrm>
        </p:grpSpPr>
        <p:sp>
          <p:nvSpPr>
            <p:cNvPr id="124" name="Google Shape;124;g1e0ea60ba17_0_217"/>
            <p:cNvSpPr/>
            <p:nvPr/>
          </p:nvSpPr>
          <p:spPr>
            <a:xfrm rot="10800000">
              <a:off x="6361444" y="-1717"/>
              <a:ext cx="2781000" cy="65700"/>
            </a:xfrm>
            <a:prstGeom prst="rect">
              <a:avLst/>
            </a:prstGeom>
            <a:solidFill>
              <a:srgbClr val="1DC4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sp>
          <p:nvSpPr>
            <p:cNvPr id="125" name="Google Shape;125;g1e0ea60ba17_0_217"/>
            <p:cNvSpPr/>
            <p:nvPr/>
          </p:nvSpPr>
          <p:spPr>
            <a:xfrm rot="10800000">
              <a:off x="-14572" y="-1717"/>
              <a:ext cx="8728200" cy="65700"/>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sp>
          <p:nvSpPr>
            <p:cNvPr id="126" name="Google Shape;126;g1e0ea60ba17_0_217"/>
            <p:cNvSpPr/>
            <p:nvPr/>
          </p:nvSpPr>
          <p:spPr>
            <a:xfrm>
              <a:off x="9012417" y="-1852"/>
              <a:ext cx="144900" cy="657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タイトルのみ（白）">
  <p:cSld name="タイトルのみ（白）">
    <p:spTree>
      <p:nvGrpSpPr>
        <p:cNvPr id="127" name="Shape 127"/>
        <p:cNvGrpSpPr/>
        <p:nvPr/>
      </p:nvGrpSpPr>
      <p:grpSpPr>
        <a:xfrm>
          <a:off x="0" y="0"/>
          <a:ext cx="0" cy="0"/>
          <a:chOff x="0" y="0"/>
          <a:chExt cx="0" cy="0"/>
        </a:xfrm>
      </p:grpSpPr>
      <p:sp>
        <p:nvSpPr>
          <p:cNvPr id="128" name="Google Shape;128;g1e0ea60ba17_0_224"/>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lvl1pPr indent="0" lvl="0" marL="0" rtl="0" algn="r">
              <a:spcBef>
                <a:spcPts val="0"/>
              </a:spcBef>
              <a:spcAft>
                <a:spcPts val="0"/>
              </a:spcAft>
              <a:buNone/>
              <a:defRPr>
                <a:solidFill>
                  <a:srgbClr val="7F7F7F"/>
                </a:solidFill>
              </a:defRPr>
            </a:lvl1pPr>
            <a:lvl2pPr indent="0" lvl="1" marL="0" rtl="0" algn="r">
              <a:spcBef>
                <a:spcPts val="0"/>
              </a:spcBef>
              <a:spcAft>
                <a:spcPts val="0"/>
              </a:spcAft>
              <a:buNone/>
              <a:defRPr>
                <a:solidFill>
                  <a:srgbClr val="7F7F7F"/>
                </a:solidFill>
              </a:defRPr>
            </a:lvl2pPr>
            <a:lvl3pPr indent="0" lvl="2" marL="0" rtl="0" algn="r">
              <a:spcBef>
                <a:spcPts val="0"/>
              </a:spcBef>
              <a:spcAft>
                <a:spcPts val="0"/>
              </a:spcAft>
              <a:buNone/>
              <a:defRPr>
                <a:solidFill>
                  <a:srgbClr val="7F7F7F"/>
                </a:solidFill>
              </a:defRPr>
            </a:lvl3pPr>
            <a:lvl4pPr indent="0" lvl="3" marL="0" rtl="0" algn="r">
              <a:spcBef>
                <a:spcPts val="0"/>
              </a:spcBef>
              <a:spcAft>
                <a:spcPts val="0"/>
              </a:spcAft>
              <a:buNone/>
              <a:defRPr>
                <a:solidFill>
                  <a:srgbClr val="7F7F7F"/>
                </a:solidFill>
              </a:defRPr>
            </a:lvl4pPr>
            <a:lvl5pPr indent="0" lvl="4" marL="0" rtl="0" algn="r">
              <a:spcBef>
                <a:spcPts val="0"/>
              </a:spcBef>
              <a:spcAft>
                <a:spcPts val="0"/>
              </a:spcAft>
              <a:buNone/>
              <a:defRPr>
                <a:solidFill>
                  <a:srgbClr val="7F7F7F"/>
                </a:solidFill>
              </a:defRPr>
            </a:lvl5pPr>
            <a:lvl6pPr indent="0" lvl="5" marL="0" rtl="0" algn="r">
              <a:spcBef>
                <a:spcPts val="0"/>
              </a:spcBef>
              <a:spcAft>
                <a:spcPts val="0"/>
              </a:spcAft>
              <a:buNone/>
              <a:defRPr>
                <a:solidFill>
                  <a:srgbClr val="7F7F7F"/>
                </a:solidFill>
              </a:defRPr>
            </a:lvl6pPr>
            <a:lvl7pPr indent="0" lvl="6" marL="0" rtl="0" algn="r">
              <a:spcBef>
                <a:spcPts val="0"/>
              </a:spcBef>
              <a:spcAft>
                <a:spcPts val="0"/>
              </a:spcAft>
              <a:buNone/>
              <a:defRPr>
                <a:solidFill>
                  <a:srgbClr val="7F7F7F"/>
                </a:solidFill>
              </a:defRPr>
            </a:lvl7pPr>
            <a:lvl8pPr indent="0" lvl="7" marL="0" rtl="0" algn="r">
              <a:spcBef>
                <a:spcPts val="0"/>
              </a:spcBef>
              <a:spcAft>
                <a:spcPts val="0"/>
              </a:spcAft>
              <a:buNone/>
              <a:defRPr>
                <a:solidFill>
                  <a:srgbClr val="7F7F7F"/>
                </a:solidFill>
              </a:defRPr>
            </a:lvl8pPr>
            <a:lvl9pPr indent="0" lvl="8" marL="0" rtl="0" algn="r">
              <a:spcBef>
                <a:spcPts val="0"/>
              </a:spcBef>
              <a:spcAft>
                <a:spcPts val="0"/>
              </a:spcAft>
              <a:buNone/>
              <a:defRPr>
                <a:solidFill>
                  <a:srgbClr val="7F7F7F"/>
                </a:solidFill>
              </a:defRPr>
            </a:lvl9pPr>
          </a:lstStyle>
          <a:p>
            <a:pPr indent="0" lvl="0" marL="0" rtl="0" algn="r">
              <a:spcBef>
                <a:spcPts val="0"/>
              </a:spcBef>
              <a:spcAft>
                <a:spcPts val="0"/>
              </a:spcAft>
              <a:buNone/>
            </a:pPr>
            <a:fld id="{00000000-1234-1234-1234-123412341234}" type="slidenum">
              <a:rPr lang="ja-JP"/>
              <a:t>‹#›</a:t>
            </a:fld>
            <a:endParaRPr/>
          </a:p>
        </p:txBody>
      </p:sp>
      <p:sp>
        <p:nvSpPr>
          <p:cNvPr id="129" name="Google Shape;129;g1e0ea60ba17_0_224"/>
          <p:cNvSpPr txBox="1"/>
          <p:nvPr>
            <p:ph type="title"/>
          </p:nvPr>
        </p:nvSpPr>
        <p:spPr>
          <a:xfrm>
            <a:off x="467430" y="-79"/>
            <a:ext cx="8326500" cy="548700"/>
          </a:xfrm>
          <a:prstGeom prst="rect">
            <a:avLst/>
          </a:prstGeom>
          <a:noFill/>
          <a:ln>
            <a:noFill/>
          </a:ln>
        </p:spPr>
        <p:txBody>
          <a:bodyPr anchorCtr="0" anchor="t" bIns="45700" lIns="91425" spcFirstLastPara="1" rIns="91425" wrap="square" tIns="45700">
            <a:noAutofit/>
          </a:bodyPr>
          <a:lstStyle>
            <a:lvl1pPr lvl="0" marR="0" rtl="0" algn="l">
              <a:lnSpc>
                <a:spcPct val="150000"/>
              </a:lnSpc>
              <a:spcBef>
                <a:spcPts val="0"/>
              </a:spcBef>
              <a:spcAft>
                <a:spcPts val="0"/>
              </a:spcAft>
              <a:buClr>
                <a:schemeClr val="dk1"/>
              </a:buClr>
              <a:buSzPts val="2400"/>
              <a:buFont typeface="Meiryo"/>
              <a:buNone/>
              <a:defRPr b="0" i="0" sz="2400" u="none" cap="none" strike="noStrike">
                <a:solidFill>
                  <a:schemeClr val="dk1"/>
                </a:solidFill>
                <a:latin typeface="Meiryo"/>
                <a:ea typeface="Meiryo"/>
                <a:cs typeface="Meiryo"/>
                <a:sym typeface="Meiryo"/>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0" name="Google Shape;130;g1e0ea60ba17_0_224"/>
          <p:cNvSpPr/>
          <p:nvPr/>
        </p:nvSpPr>
        <p:spPr>
          <a:xfrm>
            <a:off x="114436" y="177654"/>
            <a:ext cx="263700" cy="281400"/>
          </a:xfrm>
          <a:prstGeom prst="rect">
            <a:avLst/>
          </a:prstGeom>
          <a:solidFill>
            <a:srgbClr val="D8D8D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eiryo"/>
              <a:ea typeface="Meiryo"/>
              <a:cs typeface="Meiryo"/>
              <a:sym typeface="Meiryo"/>
            </a:endParaRPr>
          </a:p>
        </p:txBody>
      </p:sp>
      <p:grpSp>
        <p:nvGrpSpPr>
          <p:cNvPr id="131" name="Google Shape;131;g1e0ea60ba17_0_224"/>
          <p:cNvGrpSpPr/>
          <p:nvPr/>
        </p:nvGrpSpPr>
        <p:grpSpPr>
          <a:xfrm>
            <a:off x="-13963" y="-27480"/>
            <a:ext cx="9171889" cy="65835"/>
            <a:chOff x="-14572" y="-1852"/>
            <a:chExt cx="9171889" cy="65835"/>
          </a:xfrm>
        </p:grpSpPr>
        <p:sp>
          <p:nvSpPr>
            <p:cNvPr id="132" name="Google Shape;132;g1e0ea60ba17_0_224"/>
            <p:cNvSpPr/>
            <p:nvPr/>
          </p:nvSpPr>
          <p:spPr>
            <a:xfrm rot="10800000">
              <a:off x="6361444" y="-1717"/>
              <a:ext cx="2781000" cy="65700"/>
            </a:xfrm>
            <a:prstGeom prst="rect">
              <a:avLst/>
            </a:prstGeom>
            <a:solidFill>
              <a:srgbClr val="1DC4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sp>
          <p:nvSpPr>
            <p:cNvPr id="133" name="Google Shape;133;g1e0ea60ba17_0_224"/>
            <p:cNvSpPr/>
            <p:nvPr/>
          </p:nvSpPr>
          <p:spPr>
            <a:xfrm rot="10800000">
              <a:off x="-14572" y="-1717"/>
              <a:ext cx="8728200" cy="65700"/>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sp>
          <p:nvSpPr>
            <p:cNvPr id="134" name="Google Shape;134;g1e0ea60ba17_0_224"/>
            <p:cNvSpPr/>
            <p:nvPr/>
          </p:nvSpPr>
          <p:spPr>
            <a:xfrm>
              <a:off x="9012417" y="-1852"/>
              <a:ext cx="144900" cy="657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タイトル+文（白）">
  <p:cSld name="タイトル+文（白）">
    <p:spTree>
      <p:nvGrpSpPr>
        <p:cNvPr id="135" name="Shape 135"/>
        <p:cNvGrpSpPr/>
        <p:nvPr/>
      </p:nvGrpSpPr>
      <p:grpSpPr>
        <a:xfrm>
          <a:off x="0" y="0"/>
          <a:ext cx="0" cy="0"/>
          <a:chOff x="0" y="0"/>
          <a:chExt cx="0" cy="0"/>
        </a:xfrm>
      </p:grpSpPr>
      <p:sp>
        <p:nvSpPr>
          <p:cNvPr id="136" name="Google Shape;136;g1e0ea60ba17_0_232"/>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lvl1pPr indent="0" lvl="0" marL="0" rtl="0" algn="r">
              <a:spcBef>
                <a:spcPts val="0"/>
              </a:spcBef>
              <a:spcAft>
                <a:spcPts val="0"/>
              </a:spcAft>
              <a:buNone/>
              <a:defRPr>
                <a:solidFill>
                  <a:srgbClr val="7F7F7F"/>
                </a:solidFill>
              </a:defRPr>
            </a:lvl1pPr>
            <a:lvl2pPr indent="0" lvl="1" marL="0" rtl="0" algn="r">
              <a:spcBef>
                <a:spcPts val="0"/>
              </a:spcBef>
              <a:spcAft>
                <a:spcPts val="0"/>
              </a:spcAft>
              <a:buNone/>
              <a:defRPr>
                <a:solidFill>
                  <a:srgbClr val="7F7F7F"/>
                </a:solidFill>
              </a:defRPr>
            </a:lvl2pPr>
            <a:lvl3pPr indent="0" lvl="2" marL="0" rtl="0" algn="r">
              <a:spcBef>
                <a:spcPts val="0"/>
              </a:spcBef>
              <a:spcAft>
                <a:spcPts val="0"/>
              </a:spcAft>
              <a:buNone/>
              <a:defRPr>
                <a:solidFill>
                  <a:srgbClr val="7F7F7F"/>
                </a:solidFill>
              </a:defRPr>
            </a:lvl3pPr>
            <a:lvl4pPr indent="0" lvl="3" marL="0" rtl="0" algn="r">
              <a:spcBef>
                <a:spcPts val="0"/>
              </a:spcBef>
              <a:spcAft>
                <a:spcPts val="0"/>
              </a:spcAft>
              <a:buNone/>
              <a:defRPr>
                <a:solidFill>
                  <a:srgbClr val="7F7F7F"/>
                </a:solidFill>
              </a:defRPr>
            </a:lvl4pPr>
            <a:lvl5pPr indent="0" lvl="4" marL="0" rtl="0" algn="r">
              <a:spcBef>
                <a:spcPts val="0"/>
              </a:spcBef>
              <a:spcAft>
                <a:spcPts val="0"/>
              </a:spcAft>
              <a:buNone/>
              <a:defRPr>
                <a:solidFill>
                  <a:srgbClr val="7F7F7F"/>
                </a:solidFill>
              </a:defRPr>
            </a:lvl5pPr>
            <a:lvl6pPr indent="0" lvl="5" marL="0" rtl="0" algn="r">
              <a:spcBef>
                <a:spcPts val="0"/>
              </a:spcBef>
              <a:spcAft>
                <a:spcPts val="0"/>
              </a:spcAft>
              <a:buNone/>
              <a:defRPr>
                <a:solidFill>
                  <a:srgbClr val="7F7F7F"/>
                </a:solidFill>
              </a:defRPr>
            </a:lvl6pPr>
            <a:lvl7pPr indent="0" lvl="6" marL="0" rtl="0" algn="r">
              <a:spcBef>
                <a:spcPts val="0"/>
              </a:spcBef>
              <a:spcAft>
                <a:spcPts val="0"/>
              </a:spcAft>
              <a:buNone/>
              <a:defRPr>
                <a:solidFill>
                  <a:srgbClr val="7F7F7F"/>
                </a:solidFill>
              </a:defRPr>
            </a:lvl7pPr>
            <a:lvl8pPr indent="0" lvl="7" marL="0" rtl="0" algn="r">
              <a:spcBef>
                <a:spcPts val="0"/>
              </a:spcBef>
              <a:spcAft>
                <a:spcPts val="0"/>
              </a:spcAft>
              <a:buNone/>
              <a:defRPr>
                <a:solidFill>
                  <a:srgbClr val="7F7F7F"/>
                </a:solidFill>
              </a:defRPr>
            </a:lvl8pPr>
            <a:lvl9pPr indent="0" lvl="8" marL="0" rtl="0" algn="r">
              <a:spcBef>
                <a:spcPts val="0"/>
              </a:spcBef>
              <a:spcAft>
                <a:spcPts val="0"/>
              </a:spcAft>
              <a:buNone/>
              <a:defRPr>
                <a:solidFill>
                  <a:srgbClr val="7F7F7F"/>
                </a:solidFill>
              </a:defRPr>
            </a:lvl9pPr>
          </a:lstStyle>
          <a:p>
            <a:pPr indent="0" lvl="0" marL="0" rtl="0" algn="r">
              <a:spcBef>
                <a:spcPts val="0"/>
              </a:spcBef>
              <a:spcAft>
                <a:spcPts val="0"/>
              </a:spcAft>
              <a:buNone/>
            </a:pPr>
            <a:fld id="{00000000-1234-1234-1234-123412341234}" type="slidenum">
              <a:rPr lang="ja-JP"/>
              <a:t>‹#›</a:t>
            </a:fld>
            <a:endParaRPr/>
          </a:p>
        </p:txBody>
      </p:sp>
      <p:sp>
        <p:nvSpPr>
          <p:cNvPr id="137" name="Google Shape;137;g1e0ea60ba17_0_232"/>
          <p:cNvSpPr txBox="1"/>
          <p:nvPr>
            <p:ph type="title"/>
          </p:nvPr>
        </p:nvSpPr>
        <p:spPr>
          <a:xfrm>
            <a:off x="467430" y="-79"/>
            <a:ext cx="8326500" cy="548700"/>
          </a:xfrm>
          <a:prstGeom prst="rect">
            <a:avLst/>
          </a:prstGeom>
          <a:noFill/>
          <a:ln>
            <a:noFill/>
          </a:ln>
        </p:spPr>
        <p:txBody>
          <a:bodyPr anchorCtr="0" anchor="t" bIns="45700" lIns="91425" spcFirstLastPara="1" rIns="91425" wrap="square" tIns="45700">
            <a:noAutofit/>
          </a:bodyPr>
          <a:lstStyle>
            <a:lvl1pPr lvl="0" marR="0" rtl="0" algn="l">
              <a:lnSpc>
                <a:spcPct val="150000"/>
              </a:lnSpc>
              <a:spcBef>
                <a:spcPts val="0"/>
              </a:spcBef>
              <a:spcAft>
                <a:spcPts val="0"/>
              </a:spcAft>
              <a:buClr>
                <a:schemeClr val="dk1"/>
              </a:buClr>
              <a:buSzPts val="2400"/>
              <a:buFont typeface="Meiryo"/>
              <a:buNone/>
              <a:defRPr b="0" i="0" sz="2400" u="none" cap="none" strike="noStrike">
                <a:solidFill>
                  <a:schemeClr val="dk1"/>
                </a:solidFill>
                <a:latin typeface="Meiryo"/>
                <a:ea typeface="Meiryo"/>
                <a:cs typeface="Meiryo"/>
                <a:sym typeface="Meiryo"/>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38" name="Google Shape;138;g1e0ea60ba17_0_232"/>
          <p:cNvSpPr/>
          <p:nvPr/>
        </p:nvSpPr>
        <p:spPr>
          <a:xfrm>
            <a:off x="114436" y="177654"/>
            <a:ext cx="263700" cy="281400"/>
          </a:xfrm>
          <a:prstGeom prst="rect">
            <a:avLst/>
          </a:prstGeom>
          <a:solidFill>
            <a:srgbClr val="D8D8D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eiryo"/>
              <a:ea typeface="Meiryo"/>
              <a:cs typeface="Meiryo"/>
              <a:sym typeface="Meiryo"/>
            </a:endParaRPr>
          </a:p>
        </p:txBody>
      </p:sp>
      <p:sp>
        <p:nvSpPr>
          <p:cNvPr id="139" name="Google Shape;139;g1e0ea60ba17_0_232"/>
          <p:cNvSpPr txBox="1"/>
          <p:nvPr>
            <p:ph idx="1" type="body"/>
          </p:nvPr>
        </p:nvSpPr>
        <p:spPr>
          <a:xfrm>
            <a:off x="317989" y="795827"/>
            <a:ext cx="8487900" cy="805800"/>
          </a:xfrm>
          <a:prstGeom prst="rect">
            <a:avLst/>
          </a:prstGeom>
          <a:noFill/>
          <a:ln>
            <a:noFill/>
          </a:ln>
        </p:spPr>
        <p:txBody>
          <a:bodyPr anchorCtr="0" anchor="t" bIns="45700" lIns="91425" spcFirstLastPara="1" rIns="91425" wrap="square" tIns="45700">
            <a:spAutoFit/>
          </a:bodyPr>
          <a:lstStyle>
            <a:lvl1pPr indent="-330200" lvl="0" marL="457200" marR="0" rtl="0" algn="l">
              <a:lnSpc>
                <a:spcPct val="90000"/>
              </a:lnSpc>
              <a:spcBef>
                <a:spcPts val="600"/>
              </a:spcBef>
              <a:spcAft>
                <a:spcPts val="0"/>
              </a:spcAft>
              <a:buClr>
                <a:srgbClr val="7F7F7F"/>
              </a:buClr>
              <a:buSzPts val="1600"/>
              <a:buFont typeface="Noto Sans Symbols"/>
              <a:buChar char="🞇"/>
              <a:defRPr b="0" i="0" sz="1600" u="none" cap="none" strike="noStrike">
                <a:solidFill>
                  <a:schemeClr val="dk1"/>
                </a:solidFill>
                <a:latin typeface="Meiryo"/>
                <a:ea typeface="Meiryo"/>
                <a:cs typeface="Meiryo"/>
                <a:sym typeface="Meiryo"/>
              </a:defRPr>
            </a:lvl1pPr>
            <a:lvl2pPr indent="-304800" lvl="1" marL="914400" marR="0" rtl="0" algn="l">
              <a:lnSpc>
                <a:spcPct val="90000"/>
              </a:lnSpc>
              <a:spcBef>
                <a:spcPts val="600"/>
              </a:spcBef>
              <a:spcAft>
                <a:spcPts val="0"/>
              </a:spcAft>
              <a:buClr>
                <a:srgbClr val="7F7F7F"/>
              </a:buClr>
              <a:buSzPts val="1200"/>
              <a:buFont typeface="Noto Sans Symbols"/>
              <a:buChar char="▶"/>
              <a:defRPr b="0" i="0" sz="1200" u="none" cap="none" strike="noStrike">
                <a:solidFill>
                  <a:schemeClr val="dk1"/>
                </a:solidFill>
                <a:latin typeface="Meiryo"/>
                <a:ea typeface="Meiryo"/>
                <a:cs typeface="Meiryo"/>
                <a:sym typeface="Meiryo"/>
              </a:defRPr>
            </a:lvl2pPr>
            <a:lvl3pPr indent="-304800" lvl="2" marL="1371600" marR="0" rtl="0" algn="l">
              <a:lnSpc>
                <a:spcPct val="100000"/>
              </a:lnSpc>
              <a:spcBef>
                <a:spcPts val="500"/>
              </a:spcBef>
              <a:spcAft>
                <a:spcPts val="0"/>
              </a:spcAft>
              <a:buClr>
                <a:srgbClr val="7F7F7F"/>
              </a:buClr>
              <a:buSzPts val="1200"/>
              <a:buFont typeface="Noto Sans Symbols"/>
              <a:buChar char="●"/>
              <a:defRPr b="0" i="0" sz="1200" u="none" cap="none" strike="noStrike">
                <a:solidFill>
                  <a:schemeClr val="dk1"/>
                </a:solidFill>
                <a:latin typeface="Meiryo"/>
                <a:ea typeface="Meiryo"/>
                <a:cs typeface="Meiryo"/>
                <a:sym typeface="Meiryo"/>
              </a:defRPr>
            </a:lvl3pPr>
            <a:lvl4pPr indent="-317500" lvl="3" marL="1828800" marR="0" rtl="0" algn="l">
              <a:lnSpc>
                <a:spcPct val="90000"/>
              </a:lnSpc>
              <a:spcBef>
                <a:spcPts val="500"/>
              </a:spcBef>
              <a:spcAft>
                <a:spcPts val="0"/>
              </a:spcAft>
              <a:buClr>
                <a:schemeClr val="dk1"/>
              </a:buClr>
              <a:buSzPts val="1400"/>
              <a:buFont typeface="Meiryo"/>
              <a:buAutoNum type="arabicPeriod"/>
              <a:defRPr b="0" i="0" sz="1400" u="none" cap="none" strike="noStrike">
                <a:solidFill>
                  <a:schemeClr val="dk1"/>
                </a:solidFill>
                <a:latin typeface="Arial"/>
                <a:ea typeface="Arial"/>
                <a:cs typeface="Arial"/>
                <a:sym typeface="Arial"/>
              </a:defRPr>
            </a:lvl4pPr>
            <a:lvl5pPr indent="-304800" lvl="4" marL="2286000" marR="0" rtl="0" algn="l">
              <a:lnSpc>
                <a:spcPct val="90000"/>
              </a:lnSpc>
              <a:spcBef>
                <a:spcPts val="500"/>
              </a:spcBef>
              <a:spcAft>
                <a:spcPts val="0"/>
              </a:spcAft>
              <a:buClr>
                <a:schemeClr val="dk1"/>
              </a:buClr>
              <a:buSzPts val="1200"/>
              <a:buFont typeface="Noto Sans Symbols"/>
              <a:buChar char="●"/>
              <a:defRPr b="0" i="0" sz="1200" u="none" cap="none" strike="noStrike">
                <a:solidFill>
                  <a:schemeClr val="dk1"/>
                </a:solidFill>
                <a:latin typeface="Arial"/>
                <a:ea typeface="Arial"/>
                <a:cs typeface="Arial"/>
                <a:sym typeface="Arial"/>
              </a:defRPr>
            </a:lvl5pPr>
            <a:lvl6pPr indent="-342900" lvl="5" marL="27432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6pPr>
            <a:lvl7pPr indent="-342900" lvl="6" marL="32004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7pPr>
            <a:lvl8pPr indent="-342900" lvl="7" marL="36576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8pPr>
            <a:lvl9pPr indent="-342900" lvl="8" marL="41148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9pPr>
          </a:lstStyle>
          <a:p/>
        </p:txBody>
      </p:sp>
      <p:grpSp>
        <p:nvGrpSpPr>
          <p:cNvPr id="140" name="Google Shape;140;g1e0ea60ba17_0_232"/>
          <p:cNvGrpSpPr/>
          <p:nvPr/>
        </p:nvGrpSpPr>
        <p:grpSpPr>
          <a:xfrm>
            <a:off x="-13963" y="-27480"/>
            <a:ext cx="9171889" cy="65835"/>
            <a:chOff x="-14572" y="-1852"/>
            <a:chExt cx="9171889" cy="65835"/>
          </a:xfrm>
        </p:grpSpPr>
        <p:sp>
          <p:nvSpPr>
            <p:cNvPr id="141" name="Google Shape;141;g1e0ea60ba17_0_232"/>
            <p:cNvSpPr/>
            <p:nvPr/>
          </p:nvSpPr>
          <p:spPr>
            <a:xfrm rot="10800000">
              <a:off x="6361444" y="-1717"/>
              <a:ext cx="2781000" cy="65700"/>
            </a:xfrm>
            <a:prstGeom prst="rect">
              <a:avLst/>
            </a:prstGeom>
            <a:solidFill>
              <a:srgbClr val="1DC4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sp>
          <p:nvSpPr>
            <p:cNvPr id="142" name="Google Shape;142;g1e0ea60ba17_0_232"/>
            <p:cNvSpPr/>
            <p:nvPr/>
          </p:nvSpPr>
          <p:spPr>
            <a:xfrm rot="10800000">
              <a:off x="-14572" y="-1717"/>
              <a:ext cx="8728200" cy="65700"/>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sp>
          <p:nvSpPr>
            <p:cNvPr id="143" name="Google Shape;143;g1e0ea60ba17_0_232"/>
            <p:cNvSpPr/>
            <p:nvPr/>
          </p:nvSpPr>
          <p:spPr>
            <a:xfrm>
              <a:off x="9012417" y="-1852"/>
              <a:ext cx="144900" cy="657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小見出し_青">
  <p:cSld name="小見出し_青">
    <p:spTree>
      <p:nvGrpSpPr>
        <p:cNvPr id="144" name="Shape 144"/>
        <p:cNvGrpSpPr/>
        <p:nvPr/>
      </p:nvGrpSpPr>
      <p:grpSpPr>
        <a:xfrm>
          <a:off x="0" y="0"/>
          <a:ext cx="0" cy="0"/>
          <a:chOff x="0" y="0"/>
          <a:chExt cx="0" cy="0"/>
        </a:xfrm>
      </p:grpSpPr>
      <p:cxnSp>
        <p:nvCxnSpPr>
          <p:cNvPr id="145" name="Google Shape;145;g1e0ea60ba17_0_241"/>
          <p:cNvCxnSpPr/>
          <p:nvPr/>
        </p:nvCxnSpPr>
        <p:spPr>
          <a:xfrm>
            <a:off x="583582" y="3564521"/>
            <a:ext cx="7990500" cy="0"/>
          </a:xfrm>
          <a:prstGeom prst="straightConnector1">
            <a:avLst/>
          </a:prstGeom>
          <a:noFill/>
          <a:ln cap="sq" cmpd="sng" w="19050">
            <a:solidFill>
              <a:schemeClr val="accent1"/>
            </a:solidFill>
            <a:prstDash val="solid"/>
            <a:miter lim="800000"/>
            <a:headEnd len="sm" w="sm" type="none"/>
            <a:tailEnd len="sm" w="sm" type="none"/>
          </a:ln>
        </p:spPr>
      </p:cxnSp>
      <p:sp>
        <p:nvSpPr>
          <p:cNvPr id="146" name="Google Shape;146;g1e0ea60ba17_0_241"/>
          <p:cNvSpPr txBox="1"/>
          <p:nvPr>
            <p:ph type="title"/>
          </p:nvPr>
        </p:nvSpPr>
        <p:spPr>
          <a:xfrm>
            <a:off x="688031" y="3031276"/>
            <a:ext cx="7772400" cy="480000"/>
          </a:xfrm>
          <a:prstGeom prst="rect">
            <a:avLst/>
          </a:prstGeom>
          <a:noFill/>
          <a:ln>
            <a:noFill/>
          </a:ln>
        </p:spPr>
        <p:txBody>
          <a:bodyPr anchorCtr="0" anchor="t" bIns="45700" lIns="91425" spcFirstLastPara="1" rIns="91425" wrap="square" tIns="45700">
            <a:spAutoFit/>
          </a:bodyPr>
          <a:lstStyle>
            <a:lvl1pPr lvl="0" marR="0" rtl="0" algn="ctr">
              <a:lnSpc>
                <a:spcPct val="90000"/>
              </a:lnSpc>
              <a:spcBef>
                <a:spcPts val="0"/>
              </a:spcBef>
              <a:spcAft>
                <a:spcPts val="0"/>
              </a:spcAft>
              <a:buClr>
                <a:schemeClr val="dk1"/>
              </a:buClr>
              <a:buSzPts val="2800"/>
              <a:buFont typeface="Meiryo"/>
              <a:buNone/>
              <a:defRPr b="1" i="0" sz="2800" u="none" cap="none" strike="noStrike">
                <a:solidFill>
                  <a:schemeClr val="dk1"/>
                </a:solidFill>
                <a:latin typeface="Meiryo"/>
                <a:ea typeface="Meiryo"/>
                <a:cs typeface="Meiryo"/>
                <a:sym typeface="Meiryo"/>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grpSp>
        <p:nvGrpSpPr>
          <p:cNvPr id="147" name="Google Shape;147;g1e0ea60ba17_0_241"/>
          <p:cNvGrpSpPr/>
          <p:nvPr/>
        </p:nvGrpSpPr>
        <p:grpSpPr>
          <a:xfrm>
            <a:off x="-13963" y="-27480"/>
            <a:ext cx="9171889" cy="65835"/>
            <a:chOff x="-14572" y="-1852"/>
            <a:chExt cx="9171889" cy="65835"/>
          </a:xfrm>
        </p:grpSpPr>
        <p:sp>
          <p:nvSpPr>
            <p:cNvPr id="148" name="Google Shape;148;g1e0ea60ba17_0_241"/>
            <p:cNvSpPr/>
            <p:nvPr/>
          </p:nvSpPr>
          <p:spPr>
            <a:xfrm rot="10800000">
              <a:off x="6361444" y="-1717"/>
              <a:ext cx="2781000" cy="65700"/>
            </a:xfrm>
            <a:prstGeom prst="rect">
              <a:avLst/>
            </a:prstGeom>
            <a:solidFill>
              <a:srgbClr val="1DC4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sp>
          <p:nvSpPr>
            <p:cNvPr id="149" name="Google Shape;149;g1e0ea60ba17_0_241"/>
            <p:cNvSpPr/>
            <p:nvPr/>
          </p:nvSpPr>
          <p:spPr>
            <a:xfrm rot="10800000">
              <a:off x="-14572" y="-1717"/>
              <a:ext cx="8728200" cy="65700"/>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sp>
          <p:nvSpPr>
            <p:cNvPr id="150" name="Google Shape;150;g1e0ea60ba17_0_241"/>
            <p:cNvSpPr/>
            <p:nvPr/>
          </p:nvSpPr>
          <p:spPr>
            <a:xfrm>
              <a:off x="9012417" y="-1852"/>
              <a:ext cx="144900" cy="657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gr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タイトルのみ（青）">
  <p:cSld name="タイトルのみ（青）">
    <p:spTree>
      <p:nvGrpSpPr>
        <p:cNvPr id="151" name="Shape 151"/>
        <p:cNvGrpSpPr/>
        <p:nvPr/>
      </p:nvGrpSpPr>
      <p:grpSpPr>
        <a:xfrm>
          <a:off x="0" y="0"/>
          <a:ext cx="0" cy="0"/>
          <a:chOff x="0" y="0"/>
          <a:chExt cx="0" cy="0"/>
        </a:xfrm>
      </p:grpSpPr>
      <p:sp>
        <p:nvSpPr>
          <p:cNvPr id="152" name="Google Shape;152;g1e0ea60ba17_0_248"/>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lvl1pPr indent="0" lvl="0" marL="0" rtl="0" algn="r">
              <a:spcBef>
                <a:spcPts val="0"/>
              </a:spcBef>
              <a:spcAft>
                <a:spcPts val="0"/>
              </a:spcAft>
              <a:buNone/>
              <a:defRPr>
                <a:solidFill>
                  <a:srgbClr val="7F7F7F"/>
                </a:solidFill>
              </a:defRPr>
            </a:lvl1pPr>
            <a:lvl2pPr indent="0" lvl="1" marL="0" rtl="0" algn="r">
              <a:spcBef>
                <a:spcPts val="0"/>
              </a:spcBef>
              <a:spcAft>
                <a:spcPts val="0"/>
              </a:spcAft>
              <a:buNone/>
              <a:defRPr>
                <a:solidFill>
                  <a:srgbClr val="7F7F7F"/>
                </a:solidFill>
              </a:defRPr>
            </a:lvl2pPr>
            <a:lvl3pPr indent="0" lvl="2" marL="0" rtl="0" algn="r">
              <a:spcBef>
                <a:spcPts val="0"/>
              </a:spcBef>
              <a:spcAft>
                <a:spcPts val="0"/>
              </a:spcAft>
              <a:buNone/>
              <a:defRPr>
                <a:solidFill>
                  <a:srgbClr val="7F7F7F"/>
                </a:solidFill>
              </a:defRPr>
            </a:lvl3pPr>
            <a:lvl4pPr indent="0" lvl="3" marL="0" rtl="0" algn="r">
              <a:spcBef>
                <a:spcPts val="0"/>
              </a:spcBef>
              <a:spcAft>
                <a:spcPts val="0"/>
              </a:spcAft>
              <a:buNone/>
              <a:defRPr>
                <a:solidFill>
                  <a:srgbClr val="7F7F7F"/>
                </a:solidFill>
              </a:defRPr>
            </a:lvl4pPr>
            <a:lvl5pPr indent="0" lvl="4" marL="0" rtl="0" algn="r">
              <a:spcBef>
                <a:spcPts val="0"/>
              </a:spcBef>
              <a:spcAft>
                <a:spcPts val="0"/>
              </a:spcAft>
              <a:buNone/>
              <a:defRPr>
                <a:solidFill>
                  <a:srgbClr val="7F7F7F"/>
                </a:solidFill>
              </a:defRPr>
            </a:lvl5pPr>
            <a:lvl6pPr indent="0" lvl="5" marL="0" rtl="0" algn="r">
              <a:spcBef>
                <a:spcPts val="0"/>
              </a:spcBef>
              <a:spcAft>
                <a:spcPts val="0"/>
              </a:spcAft>
              <a:buNone/>
              <a:defRPr>
                <a:solidFill>
                  <a:srgbClr val="7F7F7F"/>
                </a:solidFill>
              </a:defRPr>
            </a:lvl6pPr>
            <a:lvl7pPr indent="0" lvl="6" marL="0" rtl="0" algn="r">
              <a:spcBef>
                <a:spcPts val="0"/>
              </a:spcBef>
              <a:spcAft>
                <a:spcPts val="0"/>
              </a:spcAft>
              <a:buNone/>
              <a:defRPr>
                <a:solidFill>
                  <a:srgbClr val="7F7F7F"/>
                </a:solidFill>
              </a:defRPr>
            </a:lvl7pPr>
            <a:lvl8pPr indent="0" lvl="7" marL="0" rtl="0" algn="r">
              <a:spcBef>
                <a:spcPts val="0"/>
              </a:spcBef>
              <a:spcAft>
                <a:spcPts val="0"/>
              </a:spcAft>
              <a:buNone/>
              <a:defRPr>
                <a:solidFill>
                  <a:srgbClr val="7F7F7F"/>
                </a:solidFill>
              </a:defRPr>
            </a:lvl8pPr>
            <a:lvl9pPr indent="0" lvl="8" marL="0" rtl="0" algn="r">
              <a:spcBef>
                <a:spcPts val="0"/>
              </a:spcBef>
              <a:spcAft>
                <a:spcPts val="0"/>
              </a:spcAft>
              <a:buNone/>
              <a:defRPr>
                <a:solidFill>
                  <a:srgbClr val="7F7F7F"/>
                </a:solidFill>
              </a:defRPr>
            </a:lvl9pPr>
          </a:lstStyle>
          <a:p>
            <a:pPr indent="0" lvl="0" marL="0" rtl="0" algn="r">
              <a:spcBef>
                <a:spcPts val="0"/>
              </a:spcBef>
              <a:spcAft>
                <a:spcPts val="0"/>
              </a:spcAft>
              <a:buNone/>
            </a:pPr>
            <a:fld id="{00000000-1234-1234-1234-123412341234}" type="slidenum">
              <a:rPr lang="ja-JP"/>
              <a:t>‹#›</a:t>
            </a:fld>
            <a:endParaRPr/>
          </a:p>
        </p:txBody>
      </p:sp>
      <p:sp>
        <p:nvSpPr>
          <p:cNvPr id="153" name="Google Shape;153;g1e0ea60ba17_0_248"/>
          <p:cNvSpPr txBox="1"/>
          <p:nvPr>
            <p:ph type="title"/>
          </p:nvPr>
        </p:nvSpPr>
        <p:spPr>
          <a:xfrm>
            <a:off x="467430" y="-79"/>
            <a:ext cx="8326500" cy="548700"/>
          </a:xfrm>
          <a:prstGeom prst="rect">
            <a:avLst/>
          </a:prstGeom>
          <a:noFill/>
          <a:ln>
            <a:noFill/>
          </a:ln>
        </p:spPr>
        <p:txBody>
          <a:bodyPr anchorCtr="0" anchor="t" bIns="45700" lIns="91425" spcFirstLastPara="1" rIns="91425" wrap="square" tIns="45700">
            <a:noAutofit/>
          </a:bodyPr>
          <a:lstStyle>
            <a:lvl1pPr lvl="0" marR="0" rtl="0" algn="l">
              <a:lnSpc>
                <a:spcPct val="150000"/>
              </a:lnSpc>
              <a:spcBef>
                <a:spcPts val="0"/>
              </a:spcBef>
              <a:spcAft>
                <a:spcPts val="0"/>
              </a:spcAft>
              <a:buClr>
                <a:schemeClr val="dk1"/>
              </a:buClr>
              <a:buSzPts val="2400"/>
              <a:buFont typeface="Meiryo"/>
              <a:buNone/>
              <a:defRPr b="0" i="0" sz="2400" u="none" cap="none" strike="noStrike">
                <a:solidFill>
                  <a:schemeClr val="dk1"/>
                </a:solidFill>
                <a:latin typeface="Meiryo"/>
                <a:ea typeface="Meiryo"/>
                <a:cs typeface="Meiryo"/>
                <a:sym typeface="Meiryo"/>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54" name="Google Shape;154;g1e0ea60ba17_0_248"/>
          <p:cNvSpPr/>
          <p:nvPr/>
        </p:nvSpPr>
        <p:spPr>
          <a:xfrm>
            <a:off x="114436" y="177654"/>
            <a:ext cx="263700" cy="281400"/>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eiryo"/>
              <a:ea typeface="Meiryo"/>
              <a:cs typeface="Meiryo"/>
              <a:sym typeface="Meiryo"/>
            </a:endParaRPr>
          </a:p>
        </p:txBody>
      </p:sp>
      <p:grpSp>
        <p:nvGrpSpPr>
          <p:cNvPr id="155" name="Google Shape;155;g1e0ea60ba17_0_248"/>
          <p:cNvGrpSpPr/>
          <p:nvPr/>
        </p:nvGrpSpPr>
        <p:grpSpPr>
          <a:xfrm>
            <a:off x="-13963" y="-27480"/>
            <a:ext cx="9171889" cy="65835"/>
            <a:chOff x="-14572" y="-1852"/>
            <a:chExt cx="9171889" cy="65835"/>
          </a:xfrm>
        </p:grpSpPr>
        <p:sp>
          <p:nvSpPr>
            <p:cNvPr id="156" name="Google Shape;156;g1e0ea60ba17_0_248"/>
            <p:cNvSpPr/>
            <p:nvPr/>
          </p:nvSpPr>
          <p:spPr>
            <a:xfrm rot="10800000">
              <a:off x="6361444" y="-1717"/>
              <a:ext cx="2781000" cy="65700"/>
            </a:xfrm>
            <a:prstGeom prst="rect">
              <a:avLst/>
            </a:prstGeom>
            <a:solidFill>
              <a:srgbClr val="1DC4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sp>
          <p:nvSpPr>
            <p:cNvPr id="157" name="Google Shape;157;g1e0ea60ba17_0_248"/>
            <p:cNvSpPr/>
            <p:nvPr/>
          </p:nvSpPr>
          <p:spPr>
            <a:xfrm rot="10800000">
              <a:off x="-14572" y="-1717"/>
              <a:ext cx="8728200" cy="65700"/>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sp>
          <p:nvSpPr>
            <p:cNvPr id="158" name="Google Shape;158;g1e0ea60ba17_0_248"/>
            <p:cNvSpPr/>
            <p:nvPr/>
          </p:nvSpPr>
          <p:spPr>
            <a:xfrm>
              <a:off x="9012417" y="-1852"/>
              <a:ext cx="144900" cy="657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gr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タイトル+文（青）">
  <p:cSld name="タイトル+文（青）">
    <p:spTree>
      <p:nvGrpSpPr>
        <p:cNvPr id="159" name="Shape 159"/>
        <p:cNvGrpSpPr/>
        <p:nvPr/>
      </p:nvGrpSpPr>
      <p:grpSpPr>
        <a:xfrm>
          <a:off x="0" y="0"/>
          <a:ext cx="0" cy="0"/>
          <a:chOff x="0" y="0"/>
          <a:chExt cx="0" cy="0"/>
        </a:xfrm>
      </p:grpSpPr>
      <p:sp>
        <p:nvSpPr>
          <p:cNvPr id="160" name="Google Shape;160;g1e0ea60ba17_0_256"/>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lvl1pPr indent="0" lvl="0" marL="0" rtl="0" algn="r">
              <a:spcBef>
                <a:spcPts val="0"/>
              </a:spcBef>
              <a:spcAft>
                <a:spcPts val="0"/>
              </a:spcAft>
              <a:buNone/>
              <a:defRPr>
                <a:solidFill>
                  <a:srgbClr val="7F7F7F"/>
                </a:solidFill>
              </a:defRPr>
            </a:lvl1pPr>
            <a:lvl2pPr indent="0" lvl="1" marL="0" rtl="0" algn="r">
              <a:spcBef>
                <a:spcPts val="0"/>
              </a:spcBef>
              <a:spcAft>
                <a:spcPts val="0"/>
              </a:spcAft>
              <a:buNone/>
              <a:defRPr>
                <a:solidFill>
                  <a:srgbClr val="7F7F7F"/>
                </a:solidFill>
              </a:defRPr>
            </a:lvl2pPr>
            <a:lvl3pPr indent="0" lvl="2" marL="0" rtl="0" algn="r">
              <a:spcBef>
                <a:spcPts val="0"/>
              </a:spcBef>
              <a:spcAft>
                <a:spcPts val="0"/>
              </a:spcAft>
              <a:buNone/>
              <a:defRPr>
                <a:solidFill>
                  <a:srgbClr val="7F7F7F"/>
                </a:solidFill>
              </a:defRPr>
            </a:lvl3pPr>
            <a:lvl4pPr indent="0" lvl="3" marL="0" rtl="0" algn="r">
              <a:spcBef>
                <a:spcPts val="0"/>
              </a:spcBef>
              <a:spcAft>
                <a:spcPts val="0"/>
              </a:spcAft>
              <a:buNone/>
              <a:defRPr>
                <a:solidFill>
                  <a:srgbClr val="7F7F7F"/>
                </a:solidFill>
              </a:defRPr>
            </a:lvl4pPr>
            <a:lvl5pPr indent="0" lvl="4" marL="0" rtl="0" algn="r">
              <a:spcBef>
                <a:spcPts val="0"/>
              </a:spcBef>
              <a:spcAft>
                <a:spcPts val="0"/>
              </a:spcAft>
              <a:buNone/>
              <a:defRPr>
                <a:solidFill>
                  <a:srgbClr val="7F7F7F"/>
                </a:solidFill>
              </a:defRPr>
            </a:lvl5pPr>
            <a:lvl6pPr indent="0" lvl="5" marL="0" rtl="0" algn="r">
              <a:spcBef>
                <a:spcPts val="0"/>
              </a:spcBef>
              <a:spcAft>
                <a:spcPts val="0"/>
              </a:spcAft>
              <a:buNone/>
              <a:defRPr>
                <a:solidFill>
                  <a:srgbClr val="7F7F7F"/>
                </a:solidFill>
              </a:defRPr>
            </a:lvl6pPr>
            <a:lvl7pPr indent="0" lvl="6" marL="0" rtl="0" algn="r">
              <a:spcBef>
                <a:spcPts val="0"/>
              </a:spcBef>
              <a:spcAft>
                <a:spcPts val="0"/>
              </a:spcAft>
              <a:buNone/>
              <a:defRPr>
                <a:solidFill>
                  <a:srgbClr val="7F7F7F"/>
                </a:solidFill>
              </a:defRPr>
            </a:lvl7pPr>
            <a:lvl8pPr indent="0" lvl="7" marL="0" rtl="0" algn="r">
              <a:spcBef>
                <a:spcPts val="0"/>
              </a:spcBef>
              <a:spcAft>
                <a:spcPts val="0"/>
              </a:spcAft>
              <a:buNone/>
              <a:defRPr>
                <a:solidFill>
                  <a:srgbClr val="7F7F7F"/>
                </a:solidFill>
              </a:defRPr>
            </a:lvl8pPr>
            <a:lvl9pPr indent="0" lvl="8" marL="0" rtl="0" algn="r">
              <a:spcBef>
                <a:spcPts val="0"/>
              </a:spcBef>
              <a:spcAft>
                <a:spcPts val="0"/>
              </a:spcAft>
              <a:buNone/>
              <a:defRPr>
                <a:solidFill>
                  <a:srgbClr val="7F7F7F"/>
                </a:solidFill>
              </a:defRPr>
            </a:lvl9pPr>
          </a:lstStyle>
          <a:p>
            <a:pPr indent="0" lvl="0" marL="0" rtl="0" algn="r">
              <a:spcBef>
                <a:spcPts val="0"/>
              </a:spcBef>
              <a:spcAft>
                <a:spcPts val="0"/>
              </a:spcAft>
              <a:buNone/>
            </a:pPr>
            <a:fld id="{00000000-1234-1234-1234-123412341234}" type="slidenum">
              <a:rPr lang="ja-JP"/>
              <a:t>‹#›</a:t>
            </a:fld>
            <a:endParaRPr/>
          </a:p>
        </p:txBody>
      </p:sp>
      <p:sp>
        <p:nvSpPr>
          <p:cNvPr id="161" name="Google Shape;161;g1e0ea60ba17_0_256"/>
          <p:cNvSpPr txBox="1"/>
          <p:nvPr>
            <p:ph type="title"/>
          </p:nvPr>
        </p:nvSpPr>
        <p:spPr>
          <a:xfrm>
            <a:off x="467430" y="-79"/>
            <a:ext cx="8326500" cy="548700"/>
          </a:xfrm>
          <a:prstGeom prst="rect">
            <a:avLst/>
          </a:prstGeom>
          <a:noFill/>
          <a:ln>
            <a:noFill/>
          </a:ln>
        </p:spPr>
        <p:txBody>
          <a:bodyPr anchorCtr="0" anchor="t" bIns="45700" lIns="91425" spcFirstLastPara="1" rIns="91425" wrap="square" tIns="45700">
            <a:noAutofit/>
          </a:bodyPr>
          <a:lstStyle>
            <a:lvl1pPr lvl="0" marR="0" rtl="0" algn="l">
              <a:lnSpc>
                <a:spcPct val="150000"/>
              </a:lnSpc>
              <a:spcBef>
                <a:spcPts val="0"/>
              </a:spcBef>
              <a:spcAft>
                <a:spcPts val="0"/>
              </a:spcAft>
              <a:buClr>
                <a:schemeClr val="dk1"/>
              </a:buClr>
              <a:buSzPts val="2400"/>
              <a:buFont typeface="Meiryo"/>
              <a:buNone/>
              <a:defRPr b="0" i="0" sz="2400" u="none" cap="none" strike="noStrike">
                <a:solidFill>
                  <a:schemeClr val="dk1"/>
                </a:solidFill>
                <a:latin typeface="Meiryo"/>
                <a:ea typeface="Meiryo"/>
                <a:cs typeface="Meiryo"/>
                <a:sym typeface="Meiryo"/>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162" name="Google Shape;162;g1e0ea60ba17_0_256"/>
          <p:cNvSpPr/>
          <p:nvPr/>
        </p:nvSpPr>
        <p:spPr>
          <a:xfrm>
            <a:off x="114436" y="177654"/>
            <a:ext cx="263700" cy="281400"/>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eiryo"/>
              <a:ea typeface="Meiryo"/>
              <a:cs typeface="Meiryo"/>
              <a:sym typeface="Meiryo"/>
            </a:endParaRPr>
          </a:p>
        </p:txBody>
      </p:sp>
      <p:sp>
        <p:nvSpPr>
          <p:cNvPr id="163" name="Google Shape;163;g1e0ea60ba17_0_256"/>
          <p:cNvSpPr txBox="1"/>
          <p:nvPr>
            <p:ph idx="1" type="body"/>
          </p:nvPr>
        </p:nvSpPr>
        <p:spPr>
          <a:xfrm>
            <a:off x="317989" y="795827"/>
            <a:ext cx="8487900" cy="805800"/>
          </a:xfrm>
          <a:prstGeom prst="rect">
            <a:avLst/>
          </a:prstGeom>
          <a:noFill/>
          <a:ln>
            <a:noFill/>
          </a:ln>
        </p:spPr>
        <p:txBody>
          <a:bodyPr anchorCtr="0" anchor="t" bIns="45700" lIns="91425" spcFirstLastPara="1" rIns="91425" wrap="square" tIns="45700">
            <a:spAutoFit/>
          </a:bodyPr>
          <a:lstStyle>
            <a:lvl1pPr indent="-330200" lvl="0" marL="457200" marR="0" rtl="0" algn="l">
              <a:lnSpc>
                <a:spcPct val="90000"/>
              </a:lnSpc>
              <a:spcBef>
                <a:spcPts val="600"/>
              </a:spcBef>
              <a:spcAft>
                <a:spcPts val="0"/>
              </a:spcAft>
              <a:buClr>
                <a:srgbClr val="003670"/>
              </a:buClr>
              <a:buSzPts val="1600"/>
              <a:buFont typeface="Noto Sans Symbols"/>
              <a:buChar char="🞇"/>
              <a:defRPr b="0" i="0" sz="1600" u="none" cap="none" strike="noStrike">
                <a:solidFill>
                  <a:schemeClr val="dk1"/>
                </a:solidFill>
                <a:latin typeface="Meiryo"/>
                <a:ea typeface="Meiryo"/>
                <a:cs typeface="Meiryo"/>
                <a:sym typeface="Meiryo"/>
              </a:defRPr>
            </a:lvl1pPr>
            <a:lvl2pPr indent="-304800" lvl="1" marL="914400" marR="0" rtl="0" algn="l">
              <a:lnSpc>
                <a:spcPct val="90000"/>
              </a:lnSpc>
              <a:spcBef>
                <a:spcPts val="600"/>
              </a:spcBef>
              <a:spcAft>
                <a:spcPts val="0"/>
              </a:spcAft>
              <a:buClr>
                <a:srgbClr val="003670"/>
              </a:buClr>
              <a:buSzPts val="1200"/>
              <a:buFont typeface="Noto Sans Symbols"/>
              <a:buChar char="▶"/>
              <a:defRPr b="0" i="0" sz="1200" u="none" cap="none" strike="noStrike">
                <a:solidFill>
                  <a:schemeClr val="dk1"/>
                </a:solidFill>
                <a:latin typeface="Meiryo"/>
                <a:ea typeface="Meiryo"/>
                <a:cs typeface="Meiryo"/>
                <a:sym typeface="Meiryo"/>
              </a:defRPr>
            </a:lvl2pPr>
            <a:lvl3pPr indent="-304800" lvl="2" marL="1371600" marR="0" rtl="0" algn="l">
              <a:lnSpc>
                <a:spcPct val="100000"/>
              </a:lnSpc>
              <a:spcBef>
                <a:spcPts val="500"/>
              </a:spcBef>
              <a:spcAft>
                <a:spcPts val="0"/>
              </a:spcAft>
              <a:buClr>
                <a:srgbClr val="003670"/>
              </a:buClr>
              <a:buSzPts val="1200"/>
              <a:buFont typeface="Noto Sans Symbols"/>
              <a:buChar char="●"/>
              <a:defRPr b="0" i="0" sz="1200" u="none" cap="none" strike="noStrike">
                <a:solidFill>
                  <a:schemeClr val="dk1"/>
                </a:solidFill>
                <a:latin typeface="Meiryo"/>
                <a:ea typeface="Meiryo"/>
                <a:cs typeface="Meiryo"/>
                <a:sym typeface="Meiryo"/>
              </a:defRPr>
            </a:lvl3pPr>
            <a:lvl4pPr indent="-317500" lvl="3" marL="1828800" marR="0" rtl="0" algn="l">
              <a:lnSpc>
                <a:spcPct val="90000"/>
              </a:lnSpc>
              <a:spcBef>
                <a:spcPts val="500"/>
              </a:spcBef>
              <a:spcAft>
                <a:spcPts val="0"/>
              </a:spcAft>
              <a:buClr>
                <a:schemeClr val="dk1"/>
              </a:buClr>
              <a:buSzPts val="1400"/>
              <a:buFont typeface="Meiryo"/>
              <a:buAutoNum type="arabicPeriod"/>
              <a:defRPr b="0" i="0" sz="1400" u="none" cap="none" strike="noStrike">
                <a:solidFill>
                  <a:schemeClr val="dk1"/>
                </a:solidFill>
                <a:latin typeface="Arial"/>
                <a:ea typeface="Arial"/>
                <a:cs typeface="Arial"/>
                <a:sym typeface="Arial"/>
              </a:defRPr>
            </a:lvl4pPr>
            <a:lvl5pPr indent="-304800" lvl="4" marL="2286000" marR="0" rtl="0" algn="l">
              <a:lnSpc>
                <a:spcPct val="90000"/>
              </a:lnSpc>
              <a:spcBef>
                <a:spcPts val="500"/>
              </a:spcBef>
              <a:spcAft>
                <a:spcPts val="0"/>
              </a:spcAft>
              <a:buClr>
                <a:schemeClr val="dk1"/>
              </a:buClr>
              <a:buSzPts val="1200"/>
              <a:buFont typeface="Noto Sans Symbols"/>
              <a:buChar char="●"/>
              <a:defRPr b="0" i="0" sz="1200" u="none" cap="none" strike="noStrike">
                <a:solidFill>
                  <a:schemeClr val="dk1"/>
                </a:solidFill>
                <a:latin typeface="Arial"/>
                <a:ea typeface="Arial"/>
                <a:cs typeface="Arial"/>
                <a:sym typeface="Arial"/>
              </a:defRPr>
            </a:lvl5pPr>
            <a:lvl6pPr indent="-342900" lvl="5" marL="27432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6pPr>
            <a:lvl7pPr indent="-342900" lvl="6" marL="32004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7pPr>
            <a:lvl8pPr indent="-342900" lvl="7" marL="36576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8pPr>
            <a:lvl9pPr indent="-342900" lvl="8" marL="4114800" marR="0" rtl="0" algn="l">
              <a:spcBef>
                <a:spcPts val="360"/>
              </a:spcBef>
              <a:spcAft>
                <a:spcPts val="0"/>
              </a:spcAft>
              <a:buClr>
                <a:schemeClr val="dk1"/>
              </a:buClr>
              <a:buSzPts val="1800"/>
              <a:buFont typeface="Noto Sans Symbols"/>
              <a:buChar char="●"/>
              <a:defRPr b="0" i="0" sz="1800" u="none" cap="none" strike="noStrike">
                <a:solidFill>
                  <a:schemeClr val="dk1"/>
                </a:solidFill>
                <a:latin typeface="Meiryo"/>
                <a:ea typeface="Meiryo"/>
                <a:cs typeface="Meiryo"/>
                <a:sym typeface="Meiryo"/>
              </a:defRPr>
            </a:lvl9pPr>
          </a:lstStyle>
          <a:p/>
        </p:txBody>
      </p:sp>
      <p:grpSp>
        <p:nvGrpSpPr>
          <p:cNvPr id="164" name="Google Shape;164;g1e0ea60ba17_0_256"/>
          <p:cNvGrpSpPr/>
          <p:nvPr/>
        </p:nvGrpSpPr>
        <p:grpSpPr>
          <a:xfrm>
            <a:off x="-13963" y="-27480"/>
            <a:ext cx="9171889" cy="65835"/>
            <a:chOff x="-14572" y="-1852"/>
            <a:chExt cx="9171889" cy="65835"/>
          </a:xfrm>
        </p:grpSpPr>
        <p:sp>
          <p:nvSpPr>
            <p:cNvPr id="165" name="Google Shape;165;g1e0ea60ba17_0_256"/>
            <p:cNvSpPr/>
            <p:nvPr/>
          </p:nvSpPr>
          <p:spPr>
            <a:xfrm rot="10800000">
              <a:off x="6361444" y="-1717"/>
              <a:ext cx="2781000" cy="65700"/>
            </a:xfrm>
            <a:prstGeom prst="rect">
              <a:avLst/>
            </a:prstGeom>
            <a:solidFill>
              <a:srgbClr val="1DC4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sp>
          <p:nvSpPr>
            <p:cNvPr id="166" name="Google Shape;166;g1e0ea60ba17_0_256"/>
            <p:cNvSpPr/>
            <p:nvPr/>
          </p:nvSpPr>
          <p:spPr>
            <a:xfrm rot="10800000">
              <a:off x="-14572" y="-1717"/>
              <a:ext cx="8728200" cy="65700"/>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sp>
          <p:nvSpPr>
            <p:cNvPr id="167" name="Google Shape;167;g1e0ea60ba17_0_256"/>
            <p:cNvSpPr/>
            <p:nvPr/>
          </p:nvSpPr>
          <p:spPr>
            <a:xfrm>
              <a:off x="9012417" y="-1852"/>
              <a:ext cx="144900" cy="657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コンタクト">
  <p:cSld name="コンタクト">
    <p:spTree>
      <p:nvGrpSpPr>
        <p:cNvPr id="168" name="Shape 168"/>
        <p:cNvGrpSpPr/>
        <p:nvPr/>
      </p:nvGrpSpPr>
      <p:grpSpPr>
        <a:xfrm>
          <a:off x="0" y="0"/>
          <a:ext cx="0" cy="0"/>
          <a:chOff x="0" y="0"/>
          <a:chExt cx="0" cy="0"/>
        </a:xfrm>
      </p:grpSpPr>
      <p:sp>
        <p:nvSpPr>
          <p:cNvPr id="169" name="Google Shape;169;g1e0ea60ba17_0_265"/>
          <p:cNvSpPr/>
          <p:nvPr/>
        </p:nvSpPr>
        <p:spPr>
          <a:xfrm>
            <a:off x="323410" y="260560"/>
            <a:ext cx="8497200" cy="61929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ja-JP" sz="1800" u="none" cap="none" strike="noStrike">
                <a:solidFill>
                  <a:schemeClr val="lt1"/>
                </a:solidFill>
                <a:latin typeface="Meiryo"/>
                <a:ea typeface="Meiryo"/>
                <a:cs typeface="Meiryo"/>
                <a:sym typeface="Meiryo"/>
              </a:rPr>
              <a:t>Ｓ</a:t>
            </a:r>
            <a:endParaRPr b="0" i="0" sz="1800" u="none" cap="none" strike="noStrike">
              <a:solidFill>
                <a:schemeClr val="lt1"/>
              </a:solidFill>
              <a:latin typeface="Meiryo"/>
              <a:ea typeface="Meiryo"/>
              <a:cs typeface="Meiryo"/>
              <a:sym typeface="Meiryo"/>
            </a:endParaRPr>
          </a:p>
        </p:txBody>
      </p:sp>
      <p:sp>
        <p:nvSpPr>
          <p:cNvPr id="170" name="Google Shape;170;g1e0ea60ba17_0_265"/>
          <p:cNvSpPr txBox="1"/>
          <p:nvPr/>
        </p:nvSpPr>
        <p:spPr>
          <a:xfrm>
            <a:off x="676139" y="3025403"/>
            <a:ext cx="7848900" cy="289380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0" i="0" lang="ja-JP" sz="2400" u="none" cap="none" strike="noStrike">
                <a:solidFill>
                  <a:schemeClr val="dk1"/>
                </a:solidFill>
                <a:latin typeface="Arial"/>
                <a:ea typeface="Arial"/>
                <a:cs typeface="Arial"/>
                <a:sym typeface="Arial"/>
              </a:rPr>
              <a:t>お問い合わせはこちら</a:t>
            </a:r>
            <a:endParaRPr b="0" i="0" sz="2400" u="none" cap="none" strike="noStrike">
              <a:solidFill>
                <a:schemeClr val="dk1"/>
              </a:solidFill>
              <a:latin typeface="Arial"/>
              <a:ea typeface="Arial"/>
              <a:cs typeface="Arial"/>
              <a:sym typeface="Arial"/>
            </a:endParaRPr>
          </a:p>
          <a:p>
            <a:pPr indent="0" lvl="0" marL="0" marR="0" rtl="0" algn="ctr">
              <a:lnSpc>
                <a:spcPct val="150000"/>
              </a:lnSpc>
              <a:spcBef>
                <a:spcPts val="0"/>
              </a:spcBef>
              <a:spcAft>
                <a:spcPts val="0"/>
              </a:spcAft>
              <a:buNone/>
            </a:pPr>
            <a:r>
              <a:rPr b="0" i="0" lang="ja-JP" sz="1800" u="none" cap="none" strike="noStrike">
                <a:solidFill>
                  <a:schemeClr val="dk1"/>
                </a:solidFill>
                <a:latin typeface="Arial"/>
                <a:ea typeface="Arial"/>
                <a:cs typeface="Arial"/>
                <a:sym typeface="Arial"/>
              </a:rPr>
              <a:t>　</a:t>
            </a:r>
            <a:endParaRPr b="0" i="0" sz="1800" u="none" cap="none" strike="noStrike">
              <a:solidFill>
                <a:schemeClr val="dk1"/>
              </a:solidFill>
              <a:latin typeface="Arial"/>
              <a:ea typeface="Arial"/>
              <a:cs typeface="Arial"/>
              <a:sym typeface="Arial"/>
            </a:endParaRPr>
          </a:p>
          <a:p>
            <a:pPr indent="0" lvl="0" marL="0" marR="0" rtl="0" algn="l">
              <a:lnSpc>
                <a:spcPct val="150000"/>
              </a:lnSpc>
              <a:spcBef>
                <a:spcPts val="600"/>
              </a:spcBef>
              <a:spcAft>
                <a:spcPts val="0"/>
              </a:spcAft>
              <a:buNone/>
            </a:pPr>
            <a:r>
              <a:rPr b="0" i="0" lang="ja-JP" sz="1800" u="none" cap="none" strike="noStrike">
                <a:solidFill>
                  <a:schemeClr val="dk1"/>
                </a:solidFill>
                <a:latin typeface="Arial"/>
                <a:ea typeface="Arial"/>
                <a:cs typeface="Arial"/>
                <a:sym typeface="Arial"/>
              </a:rPr>
              <a:t>　E-mail	：　</a:t>
            </a:r>
            <a:endParaRPr b="1" i="0" sz="2800" u="none" cap="none" strike="noStrike">
              <a:solidFill>
                <a:schemeClr val="dk1"/>
              </a:solidFill>
              <a:latin typeface="Arial"/>
              <a:ea typeface="Arial"/>
              <a:cs typeface="Arial"/>
              <a:sym typeface="Arial"/>
            </a:endParaRPr>
          </a:p>
          <a:p>
            <a:pPr indent="0" lvl="0" marL="0" marR="0" rtl="0" algn="l">
              <a:lnSpc>
                <a:spcPct val="150000"/>
              </a:lnSpc>
              <a:spcBef>
                <a:spcPts val="1200"/>
              </a:spcBef>
              <a:spcAft>
                <a:spcPts val="0"/>
              </a:spcAft>
              <a:buNone/>
            </a:pPr>
            <a:r>
              <a:rPr b="0" i="0" lang="ja-JP" sz="1800" u="none" cap="none" strike="noStrike">
                <a:solidFill>
                  <a:schemeClr val="dk1"/>
                </a:solidFill>
                <a:latin typeface="Arial"/>
                <a:ea typeface="Arial"/>
                <a:cs typeface="Arial"/>
                <a:sym typeface="Arial"/>
              </a:rPr>
              <a:t>　T E L	：　 </a:t>
            </a:r>
            <a:endParaRPr b="1" i="0" sz="2800" u="none" cap="none" strike="noStrike">
              <a:solidFill>
                <a:schemeClr val="dk1"/>
              </a:solidFill>
              <a:latin typeface="Arial"/>
              <a:ea typeface="Arial"/>
              <a:cs typeface="Arial"/>
              <a:sym typeface="Arial"/>
            </a:endParaRPr>
          </a:p>
          <a:p>
            <a:pPr indent="0" lvl="0" marL="0" marR="0" rtl="0" algn="l">
              <a:lnSpc>
                <a:spcPct val="150000"/>
              </a:lnSpc>
              <a:spcBef>
                <a:spcPts val="600"/>
              </a:spcBef>
              <a:spcAft>
                <a:spcPts val="0"/>
              </a:spcAft>
              <a:buClr>
                <a:schemeClr val="dk1"/>
              </a:buClr>
              <a:buSzPts val="1800"/>
              <a:buFont typeface="Arial"/>
              <a:buNone/>
            </a:pPr>
            <a:r>
              <a:rPr b="0" i="0" lang="ja-JP" sz="1800" u="none" cap="none" strike="noStrike">
                <a:solidFill>
                  <a:schemeClr val="dk1"/>
                </a:solidFill>
                <a:latin typeface="Arial"/>
                <a:ea typeface="Arial"/>
                <a:cs typeface="Arial"/>
                <a:sym typeface="Arial"/>
              </a:rPr>
              <a:t>　</a:t>
            </a:r>
            <a:r>
              <a:rPr b="0" i="0" lang="ja-JP" sz="1800" u="none" cap="none" strike="noStrike">
                <a:solidFill>
                  <a:schemeClr val="dk1"/>
                </a:solidFill>
                <a:latin typeface="Meiryo"/>
                <a:ea typeface="Meiryo"/>
                <a:cs typeface="Meiryo"/>
                <a:sym typeface="Meiryo"/>
              </a:rPr>
              <a:t>W E B</a:t>
            </a:r>
            <a:r>
              <a:rPr b="0" i="0" lang="ja-JP" sz="1800" u="none" cap="none" strike="noStrike">
                <a:solidFill>
                  <a:schemeClr val="dk1"/>
                </a:solidFill>
                <a:latin typeface="Arial"/>
                <a:ea typeface="Arial"/>
                <a:cs typeface="Arial"/>
                <a:sym typeface="Arial"/>
              </a:rPr>
              <a:t> ： </a:t>
            </a:r>
            <a:r>
              <a:rPr b="0" i="0" lang="ja-JP" sz="1800" u="none" cap="none" strike="noStrike">
                <a:solidFill>
                  <a:schemeClr val="dk1"/>
                </a:solidFill>
                <a:latin typeface="Meiryo"/>
                <a:ea typeface="Meiryo"/>
                <a:cs typeface="Meiryo"/>
                <a:sym typeface="Meiryo"/>
              </a:rPr>
              <a:t>（マーケティングオートメーション）：　 	</a:t>
            </a:r>
            <a:r>
              <a:rPr b="1" i="0" lang="ja-JP" sz="1800" u="sng" cap="none" strike="noStrike">
                <a:solidFill>
                  <a:schemeClr val="dk1"/>
                </a:solidFill>
                <a:latin typeface="Meiryo"/>
                <a:ea typeface="Meiryo"/>
                <a:cs typeface="Meiryo"/>
                <a:sym typeface="Meiryo"/>
                <a:hlinkClick r:id="rId2">
                  <a:extLst>
                    <a:ext uri="{A12FA001-AC4F-418D-AE19-62706E023703}">
                      <ahyp:hlinkClr val="tx"/>
                    </a:ext>
                  </a:extLst>
                </a:hlinkClick>
              </a:rPr>
              <a:t>http://www.shanon.co.jp/marketingautomation/</a:t>
            </a:r>
            <a:endParaRPr b="1" i="0" sz="1800" u="none" cap="none" strike="noStrike">
              <a:solidFill>
                <a:schemeClr val="dk1"/>
              </a:solidFill>
              <a:latin typeface="Meiryo"/>
              <a:ea typeface="Meiryo"/>
              <a:cs typeface="Meiryo"/>
              <a:sym typeface="Meiryo"/>
            </a:endParaRPr>
          </a:p>
        </p:txBody>
      </p:sp>
      <p:grpSp>
        <p:nvGrpSpPr>
          <p:cNvPr id="171" name="Google Shape;171;g1e0ea60ba17_0_265"/>
          <p:cNvGrpSpPr/>
          <p:nvPr/>
        </p:nvGrpSpPr>
        <p:grpSpPr>
          <a:xfrm>
            <a:off x="-13963" y="-27480"/>
            <a:ext cx="9171889" cy="65835"/>
            <a:chOff x="-14572" y="-1852"/>
            <a:chExt cx="9171889" cy="65835"/>
          </a:xfrm>
        </p:grpSpPr>
        <p:sp>
          <p:nvSpPr>
            <p:cNvPr id="172" name="Google Shape;172;g1e0ea60ba17_0_265"/>
            <p:cNvSpPr/>
            <p:nvPr/>
          </p:nvSpPr>
          <p:spPr>
            <a:xfrm rot="10800000">
              <a:off x="6361444" y="-1717"/>
              <a:ext cx="2781000" cy="65700"/>
            </a:xfrm>
            <a:prstGeom prst="rect">
              <a:avLst/>
            </a:prstGeom>
            <a:solidFill>
              <a:srgbClr val="1DC4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sp>
          <p:nvSpPr>
            <p:cNvPr id="173" name="Google Shape;173;g1e0ea60ba17_0_265"/>
            <p:cNvSpPr/>
            <p:nvPr/>
          </p:nvSpPr>
          <p:spPr>
            <a:xfrm rot="10800000">
              <a:off x="-14572" y="-1717"/>
              <a:ext cx="8728200" cy="65700"/>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sp>
          <p:nvSpPr>
            <p:cNvPr id="174" name="Google Shape;174;g1e0ea60ba17_0_265"/>
            <p:cNvSpPr/>
            <p:nvPr/>
          </p:nvSpPr>
          <p:spPr>
            <a:xfrm>
              <a:off x="9012417" y="-1852"/>
              <a:ext cx="144900" cy="657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sng" cap="none" strike="noStrike">
                <a:solidFill>
                  <a:schemeClr val="lt1"/>
                </a:solidFill>
                <a:latin typeface="Meiryo"/>
                <a:ea typeface="Meiryo"/>
                <a:cs typeface="Meiryo"/>
                <a:sym typeface="Meiryo"/>
              </a:endParaRPr>
            </a:p>
          </p:txBody>
        </p:sp>
      </p:grpSp>
      <p:pic>
        <p:nvPicPr>
          <p:cNvPr descr="C:\Users\ofusa.c@shanon.co.jp\Desktop\SHANON_NewTagLine_Data_1601\PNG\SHANON_NewTagLine_1024x330_r.png" id="175" name="Google Shape;175;g1e0ea60ba17_0_265"/>
          <p:cNvPicPr preferRelativeResize="0"/>
          <p:nvPr/>
        </p:nvPicPr>
        <p:blipFill rotWithShape="1">
          <a:blip r:embed="rId3">
            <a:alphaModFix/>
          </a:blip>
          <a:srcRect b="0" l="0" r="0" t="0"/>
          <a:stretch/>
        </p:blipFill>
        <p:spPr>
          <a:xfrm>
            <a:off x="1293210" y="634028"/>
            <a:ext cx="6661839" cy="2146882"/>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タイトルのみ（白） 1">
  <p:cSld name="1_タイトルのみ（白）">
    <p:spTree>
      <p:nvGrpSpPr>
        <p:cNvPr id="176" name="Shape 176"/>
        <p:cNvGrpSpPr/>
        <p:nvPr/>
      </p:nvGrpSpPr>
      <p:grpSpPr>
        <a:xfrm>
          <a:off x="0" y="0"/>
          <a:ext cx="0" cy="0"/>
          <a:chOff x="0" y="0"/>
          <a:chExt cx="0" cy="0"/>
        </a:xfrm>
      </p:grpSpPr>
      <p:sp>
        <p:nvSpPr>
          <p:cNvPr id="177" name="Google Shape;177;g1e0ea60ba17_0_273"/>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lvl1pPr indent="0" lvl="0" marL="0" marR="0" rtl="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ja-JP"/>
              <a:t>‹#›</a:t>
            </a:fld>
            <a:endParaRPr/>
          </a:p>
        </p:txBody>
      </p:sp>
      <p:grpSp>
        <p:nvGrpSpPr>
          <p:cNvPr id="178" name="Google Shape;178;g1e0ea60ba17_0_273"/>
          <p:cNvGrpSpPr/>
          <p:nvPr/>
        </p:nvGrpSpPr>
        <p:grpSpPr>
          <a:xfrm>
            <a:off x="-13963" y="-27480"/>
            <a:ext cx="9171889" cy="65835"/>
            <a:chOff x="-14572" y="-1852"/>
            <a:chExt cx="9171889" cy="65835"/>
          </a:xfrm>
        </p:grpSpPr>
        <p:sp>
          <p:nvSpPr>
            <p:cNvPr id="179" name="Google Shape;179;g1e0ea60ba17_0_273"/>
            <p:cNvSpPr/>
            <p:nvPr/>
          </p:nvSpPr>
          <p:spPr>
            <a:xfrm rot="10800000">
              <a:off x="6361444" y="-1717"/>
              <a:ext cx="2781000" cy="65700"/>
            </a:xfrm>
            <a:prstGeom prst="rect">
              <a:avLst/>
            </a:prstGeom>
            <a:solidFill>
              <a:srgbClr val="1DC4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180" name="Google Shape;180;g1e0ea60ba17_0_273"/>
            <p:cNvSpPr/>
            <p:nvPr/>
          </p:nvSpPr>
          <p:spPr>
            <a:xfrm rot="10800000">
              <a:off x="-14572" y="-1717"/>
              <a:ext cx="8728200" cy="65700"/>
            </a:xfrm>
            <a:prstGeom prst="rect">
              <a:avLst/>
            </a:prstGeom>
            <a:solidFill>
              <a:srgbClr val="005AB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sp>
          <p:nvSpPr>
            <p:cNvPr id="181" name="Google Shape;181;g1e0ea60ba17_0_273"/>
            <p:cNvSpPr/>
            <p:nvPr/>
          </p:nvSpPr>
          <p:spPr>
            <a:xfrm>
              <a:off x="9012417" y="-1852"/>
              <a:ext cx="144900" cy="657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sng" cap="none" strike="noStrike">
                <a:solidFill>
                  <a:schemeClr val="lt1"/>
                </a:solidFill>
                <a:latin typeface="Meiryo"/>
                <a:ea typeface="Meiryo"/>
                <a:cs typeface="Meiryo"/>
                <a:sym typeface="Meiryo"/>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9.xml"/><Relationship Id="rId10" Type="http://schemas.openxmlformats.org/officeDocument/2006/relationships/slideLayout" Target="../slideLayouts/slideLayout8.xml"/><Relationship Id="rId13" Type="http://schemas.openxmlformats.org/officeDocument/2006/relationships/slideLayout" Target="../slideLayouts/slideLayout11.xml"/><Relationship Id="rId12" Type="http://schemas.openxmlformats.org/officeDocument/2006/relationships/slideLayout" Target="../slideLayouts/slideLayout10.xml"/><Relationship Id="rId1" Type="http://schemas.openxmlformats.org/officeDocument/2006/relationships/image" Target="../media/image5.png"/><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slideLayout" Target="../slideLayouts/slideLayout7.xml"/><Relationship Id="rId15" Type="http://schemas.openxmlformats.org/officeDocument/2006/relationships/theme" Target="../theme/theme3.xml"/><Relationship Id="rId14" Type="http://schemas.openxmlformats.org/officeDocument/2006/relationships/slideLayout" Target="../slideLayouts/slideLayout1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1.xml"/><Relationship Id="rId10" Type="http://schemas.openxmlformats.org/officeDocument/2006/relationships/slideLayout" Target="../slideLayouts/slideLayout20.xml"/><Relationship Id="rId12" Type="http://schemas.openxmlformats.org/officeDocument/2006/relationships/theme" Target="../theme/theme2.xml"/><Relationship Id="rId1" Type="http://schemas.openxmlformats.org/officeDocument/2006/relationships/image" Target="../media/image5.png"/><Relationship Id="rId2" Type="http://schemas.openxmlformats.org/officeDocument/2006/relationships/image" Target="../media/image8.png"/><Relationship Id="rId3" Type="http://schemas.openxmlformats.org/officeDocument/2006/relationships/slideLayout" Target="../slideLayouts/slideLayout13.xml"/><Relationship Id="rId4" Type="http://schemas.openxmlformats.org/officeDocument/2006/relationships/slideLayout" Target="../slideLayouts/slideLayout14.xml"/><Relationship Id="rId9" Type="http://schemas.openxmlformats.org/officeDocument/2006/relationships/slideLayout" Target="../slideLayouts/slideLayout19.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pic>
        <p:nvPicPr>
          <p:cNvPr descr="Copyright_big.png" id="10" name="Google Shape;10;p27"/>
          <p:cNvPicPr preferRelativeResize="0"/>
          <p:nvPr/>
        </p:nvPicPr>
        <p:blipFill rotWithShape="1">
          <a:blip r:embed="rId1">
            <a:alphaModFix/>
          </a:blip>
          <a:srcRect b="0" l="0" r="0" t="0"/>
          <a:stretch/>
        </p:blipFill>
        <p:spPr>
          <a:xfrm>
            <a:off x="6463859" y="6678344"/>
            <a:ext cx="2016125" cy="100013"/>
          </a:xfrm>
          <a:prstGeom prst="rect">
            <a:avLst/>
          </a:prstGeom>
          <a:noFill/>
          <a:ln>
            <a:noFill/>
          </a:ln>
        </p:spPr>
      </p:pic>
      <p:sp>
        <p:nvSpPr>
          <p:cNvPr id="11" name="Google Shape;11;p27"/>
          <p:cNvSpPr txBox="1"/>
          <p:nvPr>
            <p:ph idx="12" type="sldNum"/>
          </p:nvPr>
        </p:nvSpPr>
        <p:spPr>
          <a:xfrm>
            <a:off x="8726323" y="6635539"/>
            <a:ext cx="310297" cy="174420"/>
          </a:xfrm>
          <a:prstGeom prst="rect">
            <a:avLst/>
          </a:prstGeom>
          <a:noFill/>
          <a:ln>
            <a:noFill/>
          </a:ln>
        </p:spPr>
        <p:txBody>
          <a:bodyPr anchorCtr="1" anchor="ctr" bIns="0" lIns="0" spcFirstLastPara="1" rIns="0" wrap="square" tIns="0">
            <a:noAutofit/>
          </a:bodyPr>
          <a:lstStyle>
            <a:lvl1pPr indent="0" lvl="0" marL="0" marR="0" rtl="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rgbClr val="000000"/>
              </a:buClr>
              <a:buSzPts val="1050"/>
              <a:buFont typeface="Arial"/>
              <a:buNone/>
              <a:defRPr b="0" i="0" sz="1050" u="none" cap="none" strike="noStrike">
                <a:solidFill>
                  <a:srgbClr val="7F7F7F"/>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ja-JP"/>
              <a:t>‹#›</a:t>
            </a:fld>
            <a:endParaRPr/>
          </a:p>
        </p:txBody>
      </p:sp>
      <p:cxnSp>
        <p:nvCxnSpPr>
          <p:cNvPr id="12" name="Google Shape;12;p27"/>
          <p:cNvCxnSpPr/>
          <p:nvPr/>
        </p:nvCxnSpPr>
        <p:spPr>
          <a:xfrm>
            <a:off x="6318044" y="6638350"/>
            <a:ext cx="0" cy="180000"/>
          </a:xfrm>
          <a:prstGeom prst="straightConnector1">
            <a:avLst/>
          </a:prstGeom>
          <a:noFill/>
          <a:ln cap="sq" cmpd="sng" w="9525">
            <a:solidFill>
              <a:srgbClr val="BFBFBF"/>
            </a:solidFill>
            <a:prstDash val="solid"/>
            <a:miter lim="800000"/>
            <a:headEnd len="sm" w="sm" type="none"/>
            <a:tailEnd len="sm" w="sm" type="none"/>
          </a:ln>
        </p:spPr>
      </p:cxnSp>
      <p:sp>
        <p:nvSpPr>
          <p:cNvPr id="13" name="Google Shape;13;p27"/>
          <p:cNvSpPr/>
          <p:nvPr/>
        </p:nvSpPr>
        <p:spPr>
          <a:xfrm>
            <a:off x="4944255" y="6597545"/>
            <a:ext cx="1358064" cy="2616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50"/>
              <a:buFont typeface="Arial"/>
              <a:buNone/>
            </a:pPr>
            <a:r>
              <a:rPr b="1" i="1" lang="ja-JP" sz="1050" u="none" cap="none" strike="noStrike">
                <a:solidFill>
                  <a:schemeClr val="accent1"/>
                </a:solidFill>
                <a:latin typeface="Times New Roman"/>
                <a:ea typeface="Times New Roman"/>
                <a:cs typeface="Times New Roman"/>
                <a:sym typeface="Times New Roman"/>
              </a:rPr>
              <a:t>Strictly Confidential</a:t>
            </a:r>
            <a:endParaRPr b="0" i="0" sz="1400" u="none" cap="none" strike="noStrike">
              <a:solidFill>
                <a:srgbClr val="000000"/>
              </a:solidFill>
              <a:latin typeface="Arial"/>
              <a:ea typeface="Arial"/>
              <a:cs typeface="Arial"/>
              <a:sym typeface="Arial"/>
            </a:endParaRPr>
          </a:p>
        </p:txBody>
      </p:sp>
      <p:cxnSp>
        <p:nvCxnSpPr>
          <p:cNvPr id="14" name="Google Shape;14;p27"/>
          <p:cNvCxnSpPr/>
          <p:nvPr/>
        </p:nvCxnSpPr>
        <p:spPr>
          <a:xfrm>
            <a:off x="8604560" y="6638350"/>
            <a:ext cx="0" cy="180000"/>
          </a:xfrm>
          <a:prstGeom prst="straightConnector1">
            <a:avLst/>
          </a:prstGeom>
          <a:noFill/>
          <a:ln cap="sq" cmpd="sng" w="9525">
            <a:solidFill>
              <a:srgbClr val="BFBFBF"/>
            </a:solidFill>
            <a:prstDash val="solid"/>
            <a:miter lim="800000"/>
            <a:headEnd len="sm" w="sm" type="none"/>
            <a:tailEnd len="sm" w="sm" type="none"/>
          </a:ln>
        </p:spPr>
      </p:cxnSp>
      <p:pic>
        <p:nvPicPr>
          <p:cNvPr descr="C:\Users\ofusa.c@shanon.co.jp\Desktop\SHANON_NewTagLine_Data_1601\PNG\SHANON_NewTagLine_1024x330_r.png" id="15" name="Google Shape;15;p27"/>
          <p:cNvPicPr preferRelativeResize="0"/>
          <p:nvPr/>
        </p:nvPicPr>
        <p:blipFill rotWithShape="1">
          <a:blip r:embed="rId2">
            <a:alphaModFix/>
          </a:blip>
          <a:srcRect b="0" l="0" r="0" t="0"/>
          <a:stretch/>
        </p:blipFill>
        <p:spPr>
          <a:xfrm>
            <a:off x="141198" y="6536328"/>
            <a:ext cx="676347" cy="217963"/>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1" name="Shape 101"/>
        <p:cNvGrpSpPr/>
        <p:nvPr/>
      </p:nvGrpSpPr>
      <p:grpSpPr>
        <a:xfrm>
          <a:off x="0" y="0"/>
          <a:ext cx="0" cy="0"/>
          <a:chOff x="0" y="0"/>
          <a:chExt cx="0" cy="0"/>
        </a:xfrm>
      </p:grpSpPr>
      <p:pic>
        <p:nvPicPr>
          <p:cNvPr descr="Copyright_big.png" id="102" name="Google Shape;102;g1e0ea60ba17_0_198"/>
          <p:cNvPicPr preferRelativeResize="0"/>
          <p:nvPr/>
        </p:nvPicPr>
        <p:blipFill rotWithShape="1">
          <a:blip r:embed="rId1">
            <a:alphaModFix/>
          </a:blip>
          <a:srcRect b="0" l="0" r="0" t="0"/>
          <a:stretch/>
        </p:blipFill>
        <p:spPr>
          <a:xfrm>
            <a:off x="6463859" y="6678344"/>
            <a:ext cx="2016125" cy="100013"/>
          </a:xfrm>
          <a:prstGeom prst="rect">
            <a:avLst/>
          </a:prstGeom>
          <a:noFill/>
          <a:ln>
            <a:noFill/>
          </a:ln>
        </p:spPr>
      </p:pic>
      <p:sp>
        <p:nvSpPr>
          <p:cNvPr id="103" name="Google Shape;103;g1e0ea60ba17_0_198"/>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lvl1pPr indent="0" lvl="0" marL="0" marR="0" rtl="0" algn="r">
              <a:spcBef>
                <a:spcPts val="0"/>
              </a:spcBef>
              <a:spcAft>
                <a:spcPts val="0"/>
              </a:spcAft>
              <a:buNone/>
              <a:defRPr b="0" i="0" sz="1050" u="none" cap="none" strike="noStrike">
                <a:solidFill>
                  <a:srgbClr val="7F7F7F"/>
                </a:solidFill>
                <a:latin typeface="Times New Roman"/>
                <a:ea typeface="Times New Roman"/>
                <a:cs typeface="Times New Roman"/>
                <a:sym typeface="Times New Roman"/>
              </a:defRPr>
            </a:lvl1pPr>
            <a:lvl2pPr indent="0" lvl="1" marL="0" marR="0" rtl="0" algn="r">
              <a:spcBef>
                <a:spcPts val="0"/>
              </a:spcBef>
              <a:spcAft>
                <a:spcPts val="0"/>
              </a:spcAft>
              <a:buNone/>
              <a:defRPr b="0" i="0" sz="1050" u="none" cap="none" strike="noStrike">
                <a:solidFill>
                  <a:srgbClr val="7F7F7F"/>
                </a:solidFill>
                <a:latin typeface="Times New Roman"/>
                <a:ea typeface="Times New Roman"/>
                <a:cs typeface="Times New Roman"/>
                <a:sym typeface="Times New Roman"/>
              </a:defRPr>
            </a:lvl2pPr>
            <a:lvl3pPr indent="0" lvl="2" marL="0" marR="0" rtl="0" algn="r">
              <a:spcBef>
                <a:spcPts val="0"/>
              </a:spcBef>
              <a:spcAft>
                <a:spcPts val="0"/>
              </a:spcAft>
              <a:buNone/>
              <a:defRPr b="0" i="0" sz="1050" u="none" cap="none" strike="noStrike">
                <a:solidFill>
                  <a:srgbClr val="7F7F7F"/>
                </a:solidFill>
                <a:latin typeface="Times New Roman"/>
                <a:ea typeface="Times New Roman"/>
                <a:cs typeface="Times New Roman"/>
                <a:sym typeface="Times New Roman"/>
              </a:defRPr>
            </a:lvl3pPr>
            <a:lvl4pPr indent="0" lvl="3" marL="0" marR="0" rtl="0" algn="r">
              <a:spcBef>
                <a:spcPts val="0"/>
              </a:spcBef>
              <a:spcAft>
                <a:spcPts val="0"/>
              </a:spcAft>
              <a:buNone/>
              <a:defRPr b="0" i="0" sz="1050" u="none" cap="none" strike="noStrike">
                <a:solidFill>
                  <a:srgbClr val="7F7F7F"/>
                </a:solidFill>
                <a:latin typeface="Times New Roman"/>
                <a:ea typeface="Times New Roman"/>
                <a:cs typeface="Times New Roman"/>
                <a:sym typeface="Times New Roman"/>
              </a:defRPr>
            </a:lvl4pPr>
            <a:lvl5pPr indent="0" lvl="4" marL="0" marR="0" rtl="0" algn="r">
              <a:spcBef>
                <a:spcPts val="0"/>
              </a:spcBef>
              <a:spcAft>
                <a:spcPts val="0"/>
              </a:spcAft>
              <a:buNone/>
              <a:defRPr b="0" i="0" sz="1050" u="none" cap="none" strike="noStrike">
                <a:solidFill>
                  <a:srgbClr val="7F7F7F"/>
                </a:solidFill>
                <a:latin typeface="Times New Roman"/>
                <a:ea typeface="Times New Roman"/>
                <a:cs typeface="Times New Roman"/>
                <a:sym typeface="Times New Roman"/>
              </a:defRPr>
            </a:lvl5pPr>
            <a:lvl6pPr indent="0" lvl="5" marL="0" marR="0" rtl="0" algn="r">
              <a:spcBef>
                <a:spcPts val="0"/>
              </a:spcBef>
              <a:spcAft>
                <a:spcPts val="0"/>
              </a:spcAft>
              <a:buNone/>
              <a:defRPr b="0" i="0" sz="1050" u="none" cap="none" strike="noStrike">
                <a:solidFill>
                  <a:srgbClr val="7F7F7F"/>
                </a:solidFill>
                <a:latin typeface="Times New Roman"/>
                <a:ea typeface="Times New Roman"/>
                <a:cs typeface="Times New Roman"/>
                <a:sym typeface="Times New Roman"/>
              </a:defRPr>
            </a:lvl6pPr>
            <a:lvl7pPr indent="0" lvl="6" marL="0" marR="0" rtl="0" algn="r">
              <a:spcBef>
                <a:spcPts val="0"/>
              </a:spcBef>
              <a:spcAft>
                <a:spcPts val="0"/>
              </a:spcAft>
              <a:buNone/>
              <a:defRPr b="0" i="0" sz="1050" u="none" cap="none" strike="noStrike">
                <a:solidFill>
                  <a:srgbClr val="7F7F7F"/>
                </a:solidFill>
                <a:latin typeface="Times New Roman"/>
                <a:ea typeface="Times New Roman"/>
                <a:cs typeface="Times New Roman"/>
                <a:sym typeface="Times New Roman"/>
              </a:defRPr>
            </a:lvl7pPr>
            <a:lvl8pPr indent="0" lvl="7" marL="0" marR="0" rtl="0" algn="r">
              <a:spcBef>
                <a:spcPts val="0"/>
              </a:spcBef>
              <a:spcAft>
                <a:spcPts val="0"/>
              </a:spcAft>
              <a:buNone/>
              <a:defRPr b="0" i="0" sz="1050" u="none" cap="none" strike="noStrike">
                <a:solidFill>
                  <a:srgbClr val="7F7F7F"/>
                </a:solidFill>
                <a:latin typeface="Times New Roman"/>
                <a:ea typeface="Times New Roman"/>
                <a:cs typeface="Times New Roman"/>
                <a:sym typeface="Times New Roman"/>
              </a:defRPr>
            </a:lvl8pPr>
            <a:lvl9pPr indent="0" lvl="8" marL="0" marR="0" rtl="0" algn="r">
              <a:spcBef>
                <a:spcPts val="0"/>
              </a:spcBef>
              <a:spcAft>
                <a:spcPts val="0"/>
              </a:spcAft>
              <a:buNone/>
              <a:defRPr b="0" i="0" sz="1050" u="none" cap="none" strike="noStrike">
                <a:solidFill>
                  <a:srgbClr val="7F7F7F"/>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ja-JP"/>
              <a:t>‹#›</a:t>
            </a:fld>
            <a:endParaRPr/>
          </a:p>
        </p:txBody>
      </p:sp>
      <p:cxnSp>
        <p:nvCxnSpPr>
          <p:cNvPr id="104" name="Google Shape;104;g1e0ea60ba17_0_198"/>
          <p:cNvCxnSpPr/>
          <p:nvPr/>
        </p:nvCxnSpPr>
        <p:spPr>
          <a:xfrm>
            <a:off x="6318044" y="6638350"/>
            <a:ext cx="0" cy="180000"/>
          </a:xfrm>
          <a:prstGeom prst="straightConnector1">
            <a:avLst/>
          </a:prstGeom>
          <a:noFill/>
          <a:ln cap="sq" cmpd="sng" w="9525">
            <a:solidFill>
              <a:srgbClr val="BFBFBF"/>
            </a:solidFill>
            <a:prstDash val="solid"/>
            <a:miter lim="800000"/>
            <a:headEnd len="sm" w="sm" type="none"/>
            <a:tailEnd len="sm" w="sm" type="none"/>
          </a:ln>
        </p:spPr>
      </p:cxnSp>
      <p:sp>
        <p:nvSpPr>
          <p:cNvPr id="105" name="Google Shape;105;g1e0ea60ba17_0_198"/>
          <p:cNvSpPr/>
          <p:nvPr/>
        </p:nvSpPr>
        <p:spPr>
          <a:xfrm>
            <a:off x="4944255" y="6597545"/>
            <a:ext cx="1358100" cy="2616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1" lang="ja-JP" sz="1050" u="none" cap="none" strike="noStrike">
                <a:solidFill>
                  <a:schemeClr val="accent1"/>
                </a:solidFill>
                <a:latin typeface="Times New Roman"/>
                <a:ea typeface="Times New Roman"/>
                <a:cs typeface="Times New Roman"/>
                <a:sym typeface="Times New Roman"/>
              </a:rPr>
              <a:t>Strictly Confidential</a:t>
            </a:r>
            <a:endParaRPr/>
          </a:p>
        </p:txBody>
      </p:sp>
      <p:cxnSp>
        <p:nvCxnSpPr>
          <p:cNvPr id="106" name="Google Shape;106;g1e0ea60ba17_0_198"/>
          <p:cNvCxnSpPr/>
          <p:nvPr/>
        </p:nvCxnSpPr>
        <p:spPr>
          <a:xfrm>
            <a:off x="8604560" y="6638350"/>
            <a:ext cx="0" cy="180000"/>
          </a:xfrm>
          <a:prstGeom prst="straightConnector1">
            <a:avLst/>
          </a:prstGeom>
          <a:noFill/>
          <a:ln cap="sq" cmpd="sng" w="9525">
            <a:solidFill>
              <a:srgbClr val="BFBFBF"/>
            </a:solidFill>
            <a:prstDash val="solid"/>
            <a:miter lim="800000"/>
            <a:headEnd len="sm" w="sm" type="none"/>
            <a:tailEnd len="sm" w="sm" type="none"/>
          </a:ln>
        </p:spPr>
      </p:cxnSp>
      <p:pic>
        <p:nvPicPr>
          <p:cNvPr descr="C:\Users\ofusa.c@shanon.co.jp\Desktop\SHANON_NewTagLine_Data_1601\PNG\SHANON_NewTagLine_1024x330_r.png" id="107" name="Google Shape;107;g1e0ea60ba17_0_198"/>
          <p:cNvPicPr preferRelativeResize="0"/>
          <p:nvPr/>
        </p:nvPicPr>
        <p:blipFill rotWithShape="1">
          <a:blip r:embed="rId2">
            <a:alphaModFix/>
          </a:blip>
          <a:srcRect b="0" l="0" r="0" t="0"/>
          <a:stretch/>
        </p:blipFill>
        <p:spPr>
          <a:xfrm>
            <a:off x="125797" y="6525430"/>
            <a:ext cx="818380" cy="263735"/>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7.png"/><Relationship Id="rId4" Type="http://schemas.openxmlformats.org/officeDocument/2006/relationships/image" Target="../media/image2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2.png"/><Relationship Id="rId4" Type="http://schemas.openxmlformats.org/officeDocument/2006/relationships/image" Target="../media/image3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2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2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30.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2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2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24.png"/><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2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hyperlink" Target="https://support.shanon.co.jp/hc/ja" TargetMode="External"/><Relationship Id="rId4" Type="http://schemas.openxmlformats.org/officeDocument/2006/relationships/slide" Target="/ppt/slides/slide19.xml"/><Relationship Id="rId5" Type="http://schemas.openxmlformats.org/officeDocument/2006/relationships/slide" Target="/ppt/slides/slide19.xml"/><Relationship Id="rId6" Type="http://schemas.openxmlformats.org/officeDocument/2006/relationships/hyperlink" Target="https://support.shanon.co.jp/hc/ja/requests/new?ticket_form_id=900002720263"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hyperlink" Target="https://support.shanon.co.jp/hc/ja/articles/16789141280409#h_01GW4FWT2EA9YT98M7WKDHHBYT"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hyperlink" Target="https://support.shanon.co.jp/hc/ja/articles/16789141280409#h_01GW4FWYPGDN26F60CDYSN8WEE"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hyperlink" Target="https://support.shanon.co.jp/hc/ja/articles/16789141280409#h_01GW4FWYPGDN26F60CDYSN8WE4" TargetMode="External"/><Relationship Id="rId4" Type="http://schemas.openxmlformats.org/officeDocument/2006/relationships/hyperlink" Target="https://support.shanon.co.jp/hc/ja/articles/16789141280409#h_01GW4FWYPGDN26F60CDYSN8WE4" TargetMode="External"/><Relationship Id="rId5" Type="http://schemas.openxmlformats.org/officeDocument/2006/relationships/hyperlink" Target="https://support.shanon.co.jp/hc/ja/articles/16789141280409#h_01GW4FWYPGDN26F60CDYSN8WE5"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2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7.xml"/><Relationship Id="rId3" Type="http://schemas.openxmlformats.org/officeDocument/2006/relationships/hyperlink" Target="https://support.shanon.co.jp/hc/ja"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g1e0ea60ba17_0_5"/>
          <p:cNvSpPr txBox="1"/>
          <p:nvPr>
            <p:ph idx="2" type="body"/>
          </p:nvPr>
        </p:nvSpPr>
        <p:spPr>
          <a:xfrm>
            <a:off x="279750" y="2967361"/>
            <a:ext cx="8584500" cy="923400"/>
          </a:xfrm>
          <a:prstGeom prst="rect">
            <a:avLst/>
          </a:prstGeom>
          <a:noFill/>
          <a:ln>
            <a:noFill/>
          </a:ln>
        </p:spPr>
        <p:txBody>
          <a:bodyPr anchorCtr="0" anchor="b" bIns="45700" lIns="91425" spcFirstLastPara="1" rIns="91425" wrap="square" tIns="45700">
            <a:spAutoFit/>
          </a:bodyPr>
          <a:lstStyle/>
          <a:p>
            <a:pPr indent="0" lvl="0" marL="0" rtl="0" algn="ctr">
              <a:lnSpc>
                <a:spcPct val="90000"/>
              </a:lnSpc>
              <a:spcBef>
                <a:spcPts val="0"/>
              </a:spcBef>
              <a:spcAft>
                <a:spcPts val="0"/>
              </a:spcAft>
              <a:buSzPts val="3200"/>
              <a:buNone/>
            </a:pPr>
            <a:r>
              <a:rPr lang="ja-JP" sz="3000">
                <a:solidFill>
                  <a:srgbClr val="0B4B64"/>
                </a:solidFill>
                <a:latin typeface="Kosugi Maru"/>
                <a:ea typeface="Kosugi Maru"/>
                <a:cs typeface="Kosugi Maru"/>
                <a:sym typeface="Kosugi Maru"/>
              </a:rPr>
              <a:t>デザイン</a:t>
            </a:r>
            <a:r>
              <a:rPr lang="ja-JP" sz="3000">
                <a:solidFill>
                  <a:srgbClr val="0B4B64"/>
                </a:solidFill>
                <a:latin typeface="Kosugi Maru"/>
                <a:ea typeface="Kosugi Maru"/>
                <a:cs typeface="Kosugi Maru"/>
                <a:sym typeface="Kosugi Maru"/>
              </a:rPr>
              <a:t>テンプレート</a:t>
            </a:r>
            <a:endParaRPr sz="3000">
              <a:solidFill>
                <a:srgbClr val="0B4B64"/>
              </a:solidFill>
              <a:latin typeface="Kosugi Maru"/>
              <a:ea typeface="Kosugi Maru"/>
              <a:cs typeface="Kosugi Maru"/>
              <a:sym typeface="Kosugi Maru"/>
            </a:endParaRPr>
          </a:p>
          <a:p>
            <a:pPr indent="0" lvl="0" marL="0" rtl="0" algn="ctr">
              <a:lnSpc>
                <a:spcPct val="90000"/>
              </a:lnSpc>
              <a:spcBef>
                <a:spcPts val="0"/>
              </a:spcBef>
              <a:spcAft>
                <a:spcPts val="0"/>
              </a:spcAft>
              <a:buSzPts val="3200"/>
              <a:buNone/>
            </a:pPr>
            <a:r>
              <a:rPr lang="ja-JP" sz="3000">
                <a:solidFill>
                  <a:srgbClr val="0B4B64"/>
                </a:solidFill>
                <a:latin typeface="Kosugi Maru"/>
                <a:ea typeface="Kosugi Maru"/>
                <a:cs typeface="Kosugi Maru"/>
                <a:sym typeface="Kosugi Maru"/>
              </a:rPr>
              <a:t>利用ガイド</a:t>
            </a:r>
            <a:endParaRPr sz="2000">
              <a:solidFill>
                <a:srgbClr val="0B4B64"/>
              </a:solidFill>
              <a:latin typeface="Kosugi Maru"/>
              <a:ea typeface="Kosugi Maru"/>
              <a:cs typeface="Kosugi Maru"/>
              <a:sym typeface="Kosugi Maru"/>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g1e0ea60ba17_0_10"/>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193" name="Google Shape;193;g1e0ea60ba17_0_10"/>
          <p:cNvSpPr/>
          <p:nvPr/>
        </p:nvSpPr>
        <p:spPr>
          <a:xfrm>
            <a:off x="251400" y="234121"/>
            <a:ext cx="8776800" cy="646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500"/>
              <a:buFont typeface="Arial"/>
              <a:buNone/>
            </a:pPr>
            <a:r>
              <a:rPr b="1" lang="ja-JP" sz="2400">
                <a:solidFill>
                  <a:srgbClr val="0B4B64"/>
                </a:solidFill>
                <a:latin typeface="Kosugi Maru"/>
                <a:ea typeface="Kosugi Maru"/>
                <a:cs typeface="Kosugi Maru"/>
                <a:sym typeface="Kosugi Maru"/>
                <a:extLst>
                  <a:ext uri="http://customooxmlschemas.google.com/">
                    <go:slidesCustomData xmlns:go="http://customooxmlschemas.google.com/" textRoundtripDataId="0"/>
                  </a:ext>
                </a:extLst>
              </a:rPr>
              <a:t>コンバージョンに繋がらず困っていませんか？</a:t>
            </a:r>
            <a:endParaRPr b="1" sz="2400">
              <a:solidFill>
                <a:srgbClr val="0B4B64"/>
              </a:solidFill>
              <a:latin typeface="Kosugi Maru"/>
              <a:ea typeface="Kosugi Maru"/>
              <a:cs typeface="Kosugi Maru"/>
              <a:sym typeface="Kosugi Maru"/>
            </a:endParaRPr>
          </a:p>
        </p:txBody>
      </p:sp>
      <p:sp>
        <p:nvSpPr>
          <p:cNvPr id="194" name="Google Shape;194;g1e0ea60ba17_0_10"/>
          <p:cNvSpPr txBox="1"/>
          <p:nvPr/>
        </p:nvSpPr>
        <p:spPr>
          <a:xfrm>
            <a:off x="200550" y="1293325"/>
            <a:ext cx="8776800" cy="1508400"/>
          </a:xfrm>
          <a:prstGeom prst="rect">
            <a:avLst/>
          </a:prstGeom>
          <a:noFill/>
          <a:ln>
            <a:noFill/>
          </a:ln>
        </p:spPr>
        <p:txBody>
          <a:bodyPr anchorCtr="0" anchor="t" bIns="45700" lIns="91425" spcFirstLastPara="1" rIns="91425" wrap="square" tIns="45700">
            <a:spAutoFit/>
          </a:bodyPr>
          <a:lstStyle/>
          <a:p>
            <a:pPr indent="-374650" lvl="0" marL="457200" rtl="0" algn="l">
              <a:lnSpc>
                <a:spcPct val="150000"/>
              </a:lnSpc>
              <a:spcBef>
                <a:spcPts val="0"/>
              </a:spcBef>
              <a:spcAft>
                <a:spcPts val="0"/>
              </a:spcAft>
              <a:buClr>
                <a:srgbClr val="0B4B64"/>
              </a:buClr>
              <a:buSzPts val="2300"/>
              <a:buFont typeface="Kosugi Maru"/>
              <a:buChar char="●"/>
            </a:pPr>
            <a:r>
              <a:rPr b="1" lang="ja-JP" sz="2300">
                <a:solidFill>
                  <a:srgbClr val="0B4B64"/>
                </a:solidFill>
                <a:latin typeface="Kosugi Maru"/>
                <a:ea typeface="Kosugi Maru"/>
                <a:cs typeface="Kosugi Maru"/>
                <a:sym typeface="Kosugi Maru"/>
                <a:extLst>
                  <a:ext uri="http://customooxmlschemas.google.com/">
                    <go:slidesCustomData xmlns:go="http://customooxmlschemas.google.com/" textRoundtripDataId="1"/>
                  </a:ext>
                </a:extLst>
              </a:rPr>
              <a:t>フォームへのアクセスはあるのに申込みが少ない...</a:t>
            </a:r>
            <a:endParaRPr b="1" sz="2300">
              <a:solidFill>
                <a:srgbClr val="0B4B64"/>
              </a:solidFill>
              <a:latin typeface="Kosugi Maru"/>
              <a:ea typeface="Kosugi Maru"/>
              <a:cs typeface="Kosugi Maru"/>
              <a:sym typeface="Kosugi Maru"/>
              <a:extLst>
                <a:ext uri="http://customooxmlschemas.google.com/">
                  <go:slidesCustomData xmlns:go="http://customooxmlschemas.google.com/" textRoundtripDataId="2"/>
                </a:ext>
              </a:extLst>
            </a:endParaRPr>
          </a:p>
          <a:p>
            <a:pPr indent="-374650" lvl="0" marL="457200" rtl="0" algn="l">
              <a:lnSpc>
                <a:spcPct val="150000"/>
              </a:lnSpc>
              <a:spcBef>
                <a:spcPts val="0"/>
              </a:spcBef>
              <a:spcAft>
                <a:spcPts val="0"/>
              </a:spcAft>
              <a:buClr>
                <a:srgbClr val="0B4B64"/>
              </a:buClr>
              <a:buSzPts val="2300"/>
              <a:buFont typeface="Kosugi Maru"/>
              <a:buChar char="●"/>
            </a:pPr>
            <a:r>
              <a:rPr b="1" lang="ja-JP" sz="2300">
                <a:solidFill>
                  <a:srgbClr val="0B4B64"/>
                </a:solidFill>
                <a:latin typeface="Kosugi Maru"/>
                <a:ea typeface="Kosugi Maru"/>
                <a:cs typeface="Kosugi Maru"/>
                <a:sym typeface="Kosugi Maru"/>
                <a:extLst>
                  <a:ext uri="http://customooxmlschemas.google.com/">
                    <go:slidesCustomData xmlns:go="http://customooxmlschemas.google.com/" textRoundtripDataId="3"/>
                  </a:ext>
                </a:extLst>
              </a:rPr>
              <a:t>離脱原因がわからない...</a:t>
            </a:r>
            <a:endParaRPr b="1" sz="2300">
              <a:solidFill>
                <a:srgbClr val="0B4B64"/>
              </a:solidFill>
              <a:latin typeface="Kosugi Maru"/>
              <a:ea typeface="Kosugi Maru"/>
              <a:cs typeface="Kosugi Maru"/>
              <a:sym typeface="Kosugi Maru"/>
              <a:extLst>
                <a:ext uri="http://customooxmlschemas.google.com/">
                  <go:slidesCustomData xmlns:go="http://customooxmlschemas.google.com/" textRoundtripDataId="4"/>
                </a:ext>
              </a:extLst>
            </a:endParaRPr>
          </a:p>
          <a:p>
            <a:pPr indent="-374650" lvl="0" marL="457200" rtl="0" algn="l">
              <a:lnSpc>
                <a:spcPct val="150000"/>
              </a:lnSpc>
              <a:spcBef>
                <a:spcPts val="0"/>
              </a:spcBef>
              <a:spcAft>
                <a:spcPts val="0"/>
              </a:spcAft>
              <a:buClr>
                <a:srgbClr val="0B4B64"/>
              </a:buClr>
              <a:buSzPts val="2300"/>
              <a:buFont typeface="Kosugi Maru"/>
              <a:buChar char="●"/>
            </a:pPr>
            <a:r>
              <a:rPr b="1" lang="ja-JP" sz="2300">
                <a:solidFill>
                  <a:srgbClr val="0B4B64"/>
                </a:solidFill>
                <a:latin typeface="Kosugi Maru"/>
                <a:ea typeface="Kosugi Maru"/>
                <a:cs typeface="Kosugi Maru"/>
                <a:sym typeface="Kosugi Maru"/>
                <a:extLst>
                  <a:ext uri="http://customooxmlschemas.google.com/">
                    <go:slidesCustomData xmlns:go="http://customooxmlschemas.google.com/" textRoundtripDataId="5"/>
                  </a:ext>
                </a:extLst>
              </a:rPr>
              <a:t>知識もないし、どのように改善すればいいのかわからない...</a:t>
            </a:r>
            <a:endParaRPr b="1" sz="2300">
              <a:solidFill>
                <a:srgbClr val="0B4B64"/>
              </a:solidFill>
              <a:latin typeface="Meiryo"/>
              <a:ea typeface="Meiryo"/>
              <a:cs typeface="Meiryo"/>
              <a:sym typeface="Meiryo"/>
            </a:endParaRPr>
          </a:p>
        </p:txBody>
      </p:sp>
      <p:sp>
        <p:nvSpPr>
          <p:cNvPr id="195" name="Google Shape;195;g1e0ea60ba17_0_10"/>
          <p:cNvSpPr/>
          <p:nvPr/>
        </p:nvSpPr>
        <p:spPr>
          <a:xfrm>
            <a:off x="6195625" y="4412875"/>
            <a:ext cx="130500" cy="174300"/>
          </a:xfrm>
          <a:prstGeom prst="ellipse">
            <a:avLst/>
          </a:prstGeom>
          <a:no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g1e0ea60ba17_0_10"/>
          <p:cNvSpPr/>
          <p:nvPr/>
        </p:nvSpPr>
        <p:spPr>
          <a:xfrm>
            <a:off x="6348025" y="4532670"/>
            <a:ext cx="130500" cy="174300"/>
          </a:xfrm>
          <a:prstGeom prst="ellipse">
            <a:avLst/>
          </a:prstGeom>
          <a:no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97" name="Google Shape;197;g1e0ea60ba17_0_10"/>
          <p:cNvPicPr preferRelativeResize="0"/>
          <p:nvPr/>
        </p:nvPicPr>
        <p:blipFill>
          <a:blip r:embed="rId3">
            <a:alphaModFix/>
          </a:blip>
          <a:stretch>
            <a:fillRect/>
          </a:stretch>
        </p:blipFill>
        <p:spPr>
          <a:xfrm>
            <a:off x="6676000" y="3634000"/>
            <a:ext cx="1704800" cy="2702325"/>
          </a:xfrm>
          <a:prstGeom prst="rect">
            <a:avLst/>
          </a:prstGeom>
          <a:noFill/>
          <a:ln>
            <a:noFill/>
          </a:ln>
        </p:spPr>
      </p:pic>
      <p:pic>
        <p:nvPicPr>
          <p:cNvPr id="198" name="Google Shape;198;g1e0ea60ba17_0_10"/>
          <p:cNvPicPr preferRelativeResize="0"/>
          <p:nvPr/>
        </p:nvPicPr>
        <p:blipFill>
          <a:blip r:embed="rId4">
            <a:alphaModFix/>
          </a:blip>
          <a:stretch>
            <a:fillRect/>
          </a:stretch>
        </p:blipFill>
        <p:spPr>
          <a:xfrm>
            <a:off x="4630800" y="3587524"/>
            <a:ext cx="999650" cy="999650"/>
          </a:xfrm>
          <a:prstGeom prst="rect">
            <a:avLst/>
          </a:prstGeom>
          <a:noFill/>
          <a:ln>
            <a:noFill/>
          </a:ln>
        </p:spPr>
      </p:pic>
      <p:sp>
        <p:nvSpPr>
          <p:cNvPr id="199" name="Google Shape;199;g1e0ea60ba17_0_10"/>
          <p:cNvSpPr/>
          <p:nvPr/>
        </p:nvSpPr>
        <p:spPr>
          <a:xfrm>
            <a:off x="4090037" y="3291297"/>
            <a:ext cx="2173176" cy="1656828"/>
          </a:xfrm>
          <a:prstGeom prst="cloud">
            <a:avLst/>
          </a:prstGeom>
          <a:no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a:solidFill>
                <a:srgbClr val="0B4B64"/>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g2146742e396_0_12"/>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205" name="Google Shape;205;g2146742e396_0_12"/>
          <p:cNvSpPr/>
          <p:nvPr/>
        </p:nvSpPr>
        <p:spPr>
          <a:xfrm>
            <a:off x="251400" y="234121"/>
            <a:ext cx="8776800" cy="646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500"/>
              <a:buFont typeface="Arial"/>
              <a:buNone/>
            </a:pPr>
            <a:r>
              <a:rPr b="1" lang="ja-JP" sz="2300">
                <a:solidFill>
                  <a:srgbClr val="0B4B64"/>
                </a:solidFill>
                <a:latin typeface="Kosugi Maru"/>
                <a:ea typeface="Kosugi Maru"/>
                <a:cs typeface="Kosugi Maru"/>
                <a:sym typeface="Kosugi Maru"/>
              </a:rPr>
              <a:t>フォーム途中離脱の主な原因</a:t>
            </a:r>
            <a:endParaRPr b="1" sz="2300">
              <a:solidFill>
                <a:srgbClr val="0B4B64"/>
              </a:solidFill>
              <a:latin typeface="Kosugi Maru"/>
              <a:ea typeface="Kosugi Maru"/>
              <a:cs typeface="Kosugi Maru"/>
              <a:sym typeface="Kosugi Maru"/>
            </a:endParaRPr>
          </a:p>
        </p:txBody>
      </p:sp>
      <p:sp>
        <p:nvSpPr>
          <p:cNvPr id="206" name="Google Shape;206;g2146742e396_0_12"/>
          <p:cNvSpPr/>
          <p:nvPr/>
        </p:nvSpPr>
        <p:spPr>
          <a:xfrm>
            <a:off x="378800" y="1050975"/>
            <a:ext cx="8076900" cy="528300"/>
          </a:xfrm>
          <a:prstGeom prst="roundRect">
            <a:avLst>
              <a:gd fmla="val 16667" name="adj"/>
            </a:avLst>
          </a:prstGeom>
          <a:solidFill>
            <a:srgbClr val="0B4B6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ja-JP" sz="2000">
                <a:solidFill>
                  <a:schemeClr val="lt1"/>
                </a:solidFill>
                <a:latin typeface="Kosugi Maru"/>
                <a:ea typeface="Kosugi Maru"/>
                <a:cs typeface="Kosugi Maru"/>
                <a:sym typeface="Kosugi Maru"/>
              </a:rPr>
              <a:t>主な離脱原因</a:t>
            </a:r>
            <a:endParaRPr/>
          </a:p>
        </p:txBody>
      </p:sp>
      <p:sp>
        <p:nvSpPr>
          <p:cNvPr id="207" name="Google Shape;207;g2146742e396_0_12"/>
          <p:cNvSpPr txBox="1"/>
          <p:nvPr/>
        </p:nvSpPr>
        <p:spPr>
          <a:xfrm>
            <a:off x="559851" y="3141300"/>
            <a:ext cx="8002800" cy="800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ja-JP" sz="2000">
                <a:solidFill>
                  <a:srgbClr val="0B4B64"/>
                </a:solidFill>
                <a:latin typeface="Kosugi Maru"/>
                <a:ea typeface="Kosugi Maru"/>
                <a:cs typeface="Kosugi Maru"/>
                <a:sym typeface="Kosugi Maru"/>
              </a:rPr>
              <a:t>ユーザーにとってストレスがかかり、</a:t>
            </a:r>
            <a:endParaRPr sz="2000">
              <a:solidFill>
                <a:srgbClr val="0B4B64"/>
              </a:solidFill>
              <a:latin typeface="Kosugi Maru"/>
              <a:ea typeface="Kosugi Maru"/>
              <a:cs typeface="Kosugi Maru"/>
              <a:sym typeface="Kosugi Maru"/>
            </a:endParaRPr>
          </a:p>
          <a:p>
            <a:pPr indent="0" lvl="0" marL="0" rtl="0" algn="l">
              <a:spcBef>
                <a:spcPts val="0"/>
              </a:spcBef>
              <a:spcAft>
                <a:spcPts val="0"/>
              </a:spcAft>
              <a:buNone/>
            </a:pPr>
            <a:r>
              <a:rPr lang="ja-JP" sz="2000">
                <a:solidFill>
                  <a:srgbClr val="0B4B64"/>
                </a:solidFill>
                <a:latin typeface="Kosugi Maru"/>
                <a:ea typeface="Kosugi Maru"/>
                <a:cs typeface="Kosugi Maru"/>
                <a:sym typeface="Kosugi Maru"/>
              </a:rPr>
              <a:t>途中で入力をあきらめてしまうといったことに繋がります。</a:t>
            </a:r>
            <a:endParaRPr>
              <a:solidFill>
                <a:srgbClr val="0B4B64"/>
              </a:solidFill>
            </a:endParaRPr>
          </a:p>
        </p:txBody>
      </p:sp>
      <p:sp>
        <p:nvSpPr>
          <p:cNvPr id="208" name="Google Shape;208;g2146742e396_0_12"/>
          <p:cNvSpPr/>
          <p:nvPr/>
        </p:nvSpPr>
        <p:spPr>
          <a:xfrm>
            <a:off x="226197" y="1664959"/>
            <a:ext cx="8827200" cy="1445400"/>
          </a:xfrm>
          <a:prstGeom prst="roundRect">
            <a:avLst>
              <a:gd fmla="val 16667" name="adj"/>
            </a:avLst>
          </a:prstGeom>
          <a:noFill/>
          <a:ln>
            <a:noFill/>
          </a:ln>
        </p:spPr>
        <p:txBody>
          <a:bodyPr anchorCtr="0" anchor="ctr" bIns="91425" lIns="91425" spcFirstLastPara="1" rIns="91425" wrap="square" tIns="91425">
            <a:noAutofit/>
          </a:bodyPr>
          <a:lstStyle/>
          <a:p>
            <a:pPr indent="0" lvl="0" marL="0" rtl="0" algn="l">
              <a:lnSpc>
                <a:spcPct val="150000"/>
              </a:lnSpc>
              <a:spcBef>
                <a:spcPts val="0"/>
              </a:spcBef>
              <a:spcAft>
                <a:spcPts val="0"/>
              </a:spcAft>
              <a:buNone/>
            </a:pPr>
            <a:r>
              <a:t/>
            </a:r>
            <a:endParaRPr b="1" sz="2000">
              <a:solidFill>
                <a:srgbClr val="0B4B64"/>
              </a:solidFill>
              <a:latin typeface="Kosugi Maru"/>
              <a:ea typeface="Kosugi Maru"/>
              <a:cs typeface="Kosugi Maru"/>
              <a:sym typeface="Kosugi Maru"/>
            </a:endParaRPr>
          </a:p>
          <a:p>
            <a:pPr indent="0" lvl="0" marL="0" rtl="0" algn="l">
              <a:lnSpc>
                <a:spcPct val="150000"/>
              </a:lnSpc>
              <a:spcBef>
                <a:spcPts val="0"/>
              </a:spcBef>
              <a:spcAft>
                <a:spcPts val="0"/>
              </a:spcAft>
              <a:buNone/>
            </a:pPr>
            <a:r>
              <a:rPr b="1" lang="ja-JP" sz="2000">
                <a:solidFill>
                  <a:srgbClr val="0B4B64"/>
                </a:solidFill>
                <a:latin typeface="Kosugi Maru"/>
                <a:ea typeface="Kosugi Maru"/>
                <a:cs typeface="Kosugi Maru"/>
                <a:sym typeface="Kosugi Maru"/>
              </a:rPr>
              <a:t>・入力項目が多い、何を入力すればいいかが分かりづらい</a:t>
            </a:r>
            <a:endParaRPr b="1" sz="2000">
              <a:solidFill>
                <a:srgbClr val="0B4B64"/>
              </a:solidFill>
              <a:latin typeface="Kosugi Maru"/>
              <a:ea typeface="Kosugi Maru"/>
              <a:cs typeface="Kosugi Maru"/>
              <a:sym typeface="Kosugi Maru"/>
            </a:endParaRPr>
          </a:p>
          <a:p>
            <a:pPr indent="0" lvl="0" marL="0" rtl="0" algn="l">
              <a:lnSpc>
                <a:spcPct val="150000"/>
              </a:lnSpc>
              <a:spcBef>
                <a:spcPts val="0"/>
              </a:spcBef>
              <a:spcAft>
                <a:spcPts val="0"/>
              </a:spcAft>
              <a:buNone/>
            </a:pPr>
            <a:r>
              <a:rPr b="1" lang="ja-JP" sz="2000">
                <a:solidFill>
                  <a:srgbClr val="0B4B64"/>
                </a:solidFill>
                <a:latin typeface="Kosugi Maru"/>
                <a:ea typeface="Kosugi Maru"/>
                <a:cs typeface="Kosugi Maru"/>
                <a:sym typeface="Kosugi Maru"/>
              </a:rPr>
              <a:t>・入力後にエラーが表示されるが、エラー箇所がどこかわからない</a:t>
            </a:r>
            <a:endParaRPr b="1" sz="2000">
              <a:solidFill>
                <a:srgbClr val="0B4B64"/>
              </a:solidFill>
              <a:latin typeface="Kosugi Maru"/>
              <a:ea typeface="Kosugi Maru"/>
              <a:cs typeface="Kosugi Maru"/>
              <a:sym typeface="Kosugi Maru"/>
            </a:endParaRPr>
          </a:p>
          <a:p>
            <a:pPr indent="0" lvl="0" marL="0" rtl="0" algn="l">
              <a:lnSpc>
                <a:spcPct val="150000"/>
              </a:lnSpc>
              <a:spcBef>
                <a:spcPts val="0"/>
              </a:spcBef>
              <a:spcAft>
                <a:spcPts val="0"/>
              </a:spcAft>
              <a:buNone/>
            </a:pPr>
            <a:r>
              <a:rPr b="1" lang="ja-JP" sz="2000">
                <a:solidFill>
                  <a:srgbClr val="0B4B64"/>
                </a:solidFill>
                <a:latin typeface="Kosugi Maru"/>
                <a:ea typeface="Kosugi Maru"/>
                <a:cs typeface="Kosugi Maru"/>
                <a:sym typeface="Kosugi Maru"/>
              </a:rPr>
              <a:t>・エラーのたびに何度も入力させられる</a:t>
            </a:r>
            <a:endParaRPr b="1" sz="2000">
              <a:solidFill>
                <a:srgbClr val="0B4B64"/>
              </a:solidFill>
              <a:latin typeface="Kosugi Maru"/>
              <a:ea typeface="Kosugi Maru"/>
              <a:cs typeface="Kosugi Maru"/>
              <a:sym typeface="Kosugi Maru"/>
            </a:endParaRPr>
          </a:p>
          <a:p>
            <a:pPr indent="0" lvl="0" marL="0" rtl="0" algn="l">
              <a:lnSpc>
                <a:spcPct val="150000"/>
              </a:lnSpc>
              <a:spcBef>
                <a:spcPts val="0"/>
              </a:spcBef>
              <a:spcAft>
                <a:spcPts val="0"/>
              </a:spcAft>
              <a:buNone/>
            </a:pPr>
            <a:r>
              <a:t/>
            </a:r>
            <a:endParaRPr b="1">
              <a:solidFill>
                <a:srgbClr val="0B4B64"/>
              </a:solidFill>
            </a:endParaRPr>
          </a:p>
        </p:txBody>
      </p:sp>
      <p:sp>
        <p:nvSpPr>
          <p:cNvPr id="209" name="Google Shape;209;g2146742e396_0_12"/>
          <p:cNvSpPr/>
          <p:nvPr/>
        </p:nvSpPr>
        <p:spPr>
          <a:xfrm>
            <a:off x="1954075" y="4201250"/>
            <a:ext cx="1355100" cy="800400"/>
          </a:xfrm>
          <a:prstGeom prst="wedgeRectCallout">
            <a:avLst>
              <a:gd fmla="val 57708" name="adj1"/>
              <a:gd fmla="val 79067" name="adj2"/>
            </a:avLst>
          </a:prstGeom>
          <a:solidFill>
            <a:srgbClr val="C27BA0"/>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ja-JP" sz="2000">
                <a:solidFill>
                  <a:schemeClr val="lt1"/>
                </a:solidFill>
                <a:latin typeface="Kosugi Maru"/>
                <a:ea typeface="Kosugi Maru"/>
                <a:cs typeface="Kosugi Maru"/>
                <a:sym typeface="Kosugi Maru"/>
              </a:rPr>
              <a:t>入力</a:t>
            </a:r>
            <a:endParaRPr b="1" sz="2000">
              <a:solidFill>
                <a:schemeClr val="lt1"/>
              </a:solidFill>
              <a:latin typeface="Kosugi Maru"/>
              <a:ea typeface="Kosugi Maru"/>
              <a:cs typeface="Kosugi Maru"/>
              <a:sym typeface="Kosugi Maru"/>
            </a:endParaRPr>
          </a:p>
          <a:p>
            <a:pPr indent="0" lvl="0" marL="0" rtl="0" algn="ctr">
              <a:spcBef>
                <a:spcPts val="0"/>
              </a:spcBef>
              <a:spcAft>
                <a:spcPts val="0"/>
              </a:spcAft>
              <a:buClr>
                <a:schemeClr val="dk1"/>
              </a:buClr>
              <a:buSzPts val="1100"/>
              <a:buFont typeface="Arial"/>
              <a:buNone/>
            </a:pPr>
            <a:r>
              <a:rPr b="1" lang="ja-JP" sz="2000">
                <a:solidFill>
                  <a:schemeClr val="lt1"/>
                </a:solidFill>
                <a:latin typeface="Kosugi Maru"/>
                <a:ea typeface="Kosugi Maru"/>
                <a:cs typeface="Kosugi Maru"/>
                <a:sym typeface="Kosugi Maru"/>
              </a:rPr>
              <a:t>エラー</a:t>
            </a:r>
            <a:endParaRPr b="1">
              <a:solidFill>
                <a:schemeClr val="lt1"/>
              </a:solidFill>
              <a:latin typeface="Kosugi Maru"/>
              <a:ea typeface="Kosugi Maru"/>
              <a:cs typeface="Kosugi Maru"/>
              <a:sym typeface="Kosugi Maru"/>
            </a:endParaRPr>
          </a:p>
        </p:txBody>
      </p:sp>
      <p:sp>
        <p:nvSpPr>
          <p:cNvPr id="210" name="Google Shape;210;g2146742e396_0_12"/>
          <p:cNvSpPr/>
          <p:nvPr/>
        </p:nvSpPr>
        <p:spPr>
          <a:xfrm>
            <a:off x="1755775" y="5604175"/>
            <a:ext cx="1355100" cy="800400"/>
          </a:xfrm>
          <a:prstGeom prst="wedgeRectCallout">
            <a:avLst>
              <a:gd fmla="val 78734" name="adj1"/>
              <a:gd fmla="val -45652" name="adj2"/>
            </a:avLst>
          </a:prstGeom>
          <a:solidFill>
            <a:srgbClr val="8E7CC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ja-JP" sz="2000">
                <a:solidFill>
                  <a:schemeClr val="lt1"/>
                </a:solidFill>
                <a:latin typeface="Kosugi Maru"/>
                <a:ea typeface="Kosugi Maru"/>
                <a:cs typeface="Kosugi Maru"/>
                <a:sym typeface="Kosugi Maru"/>
              </a:rPr>
              <a:t>送信</a:t>
            </a:r>
            <a:endParaRPr b="1" sz="2000">
              <a:solidFill>
                <a:schemeClr val="lt1"/>
              </a:solidFill>
              <a:latin typeface="Kosugi Maru"/>
              <a:ea typeface="Kosugi Maru"/>
              <a:cs typeface="Kosugi Maru"/>
              <a:sym typeface="Kosugi Maru"/>
            </a:endParaRPr>
          </a:p>
          <a:p>
            <a:pPr indent="0" lvl="0" marL="0" rtl="0" algn="ctr">
              <a:spcBef>
                <a:spcPts val="0"/>
              </a:spcBef>
              <a:spcAft>
                <a:spcPts val="0"/>
              </a:spcAft>
              <a:buNone/>
            </a:pPr>
            <a:r>
              <a:rPr b="1" lang="ja-JP" sz="2000">
                <a:solidFill>
                  <a:schemeClr val="lt1"/>
                </a:solidFill>
                <a:latin typeface="Kosugi Maru"/>
                <a:ea typeface="Kosugi Maru"/>
                <a:cs typeface="Kosugi Maru"/>
                <a:sym typeface="Kosugi Maru"/>
              </a:rPr>
              <a:t>エラー</a:t>
            </a:r>
            <a:endParaRPr b="1">
              <a:solidFill>
                <a:schemeClr val="lt1"/>
              </a:solidFill>
            </a:endParaRPr>
          </a:p>
        </p:txBody>
      </p:sp>
      <p:sp>
        <p:nvSpPr>
          <p:cNvPr id="211" name="Google Shape;211;g2146742e396_0_12"/>
          <p:cNvSpPr/>
          <p:nvPr/>
        </p:nvSpPr>
        <p:spPr>
          <a:xfrm>
            <a:off x="5753925" y="4201250"/>
            <a:ext cx="1355100" cy="800400"/>
          </a:xfrm>
          <a:prstGeom prst="wedgeRectCallout">
            <a:avLst>
              <a:gd fmla="val -59472" name="adj1"/>
              <a:gd fmla="val 75946" name="adj2"/>
            </a:avLst>
          </a:prstGeom>
          <a:solidFill>
            <a:srgbClr val="CC4125"/>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ja-JP" sz="2000">
                <a:solidFill>
                  <a:schemeClr val="lt1"/>
                </a:solidFill>
                <a:latin typeface="Kosugi Maru"/>
                <a:ea typeface="Kosugi Maru"/>
                <a:cs typeface="Kosugi Maru"/>
                <a:sym typeface="Kosugi Maru"/>
              </a:rPr>
              <a:t>項目が</a:t>
            </a:r>
            <a:endParaRPr b="1" sz="2000">
              <a:solidFill>
                <a:schemeClr val="lt1"/>
              </a:solidFill>
              <a:latin typeface="Kosugi Maru"/>
              <a:ea typeface="Kosugi Maru"/>
              <a:cs typeface="Kosugi Maru"/>
              <a:sym typeface="Kosugi Maru"/>
            </a:endParaRPr>
          </a:p>
          <a:p>
            <a:pPr indent="0" lvl="0" marL="0" rtl="0" algn="ctr">
              <a:spcBef>
                <a:spcPts val="0"/>
              </a:spcBef>
              <a:spcAft>
                <a:spcPts val="0"/>
              </a:spcAft>
              <a:buNone/>
            </a:pPr>
            <a:r>
              <a:rPr b="1" lang="ja-JP" sz="2000">
                <a:solidFill>
                  <a:schemeClr val="lt1"/>
                </a:solidFill>
                <a:latin typeface="Kosugi Maru"/>
                <a:ea typeface="Kosugi Maru"/>
                <a:cs typeface="Kosugi Maru"/>
                <a:sym typeface="Kosugi Maru"/>
              </a:rPr>
              <a:t>多い</a:t>
            </a:r>
            <a:endParaRPr b="1">
              <a:solidFill>
                <a:schemeClr val="lt1"/>
              </a:solidFill>
            </a:endParaRPr>
          </a:p>
        </p:txBody>
      </p:sp>
      <p:pic>
        <p:nvPicPr>
          <p:cNvPr id="212" name="Google Shape;212;g2146742e396_0_12"/>
          <p:cNvPicPr preferRelativeResize="0"/>
          <p:nvPr/>
        </p:nvPicPr>
        <p:blipFill>
          <a:blip r:embed="rId3">
            <a:alphaModFix/>
          </a:blip>
          <a:stretch>
            <a:fillRect/>
          </a:stretch>
        </p:blipFill>
        <p:spPr>
          <a:xfrm>
            <a:off x="3456822" y="4439417"/>
            <a:ext cx="2230365" cy="196514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g2146742e396_0_252"/>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218" name="Google Shape;218;g2146742e396_0_252"/>
          <p:cNvSpPr/>
          <p:nvPr/>
        </p:nvSpPr>
        <p:spPr>
          <a:xfrm>
            <a:off x="251400" y="234121"/>
            <a:ext cx="8776800" cy="646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500"/>
              <a:buFont typeface="Arial"/>
              <a:buNone/>
            </a:pPr>
            <a:r>
              <a:rPr b="1" lang="ja-JP" sz="2300">
                <a:solidFill>
                  <a:srgbClr val="0B4B64"/>
                </a:solidFill>
                <a:latin typeface="Kosugi Maru"/>
                <a:ea typeface="Kosugi Maru"/>
                <a:cs typeface="Kosugi Maru"/>
                <a:sym typeface="Kosugi Maru"/>
              </a:rPr>
              <a:t>離脱防止の鍵はユーザにストレスを与えない事</a:t>
            </a:r>
            <a:endParaRPr b="1" sz="2300">
              <a:solidFill>
                <a:srgbClr val="0B4B64"/>
              </a:solidFill>
              <a:latin typeface="Kosugi Maru"/>
              <a:ea typeface="Kosugi Maru"/>
              <a:cs typeface="Kosugi Maru"/>
              <a:sym typeface="Kosugi Maru"/>
            </a:endParaRPr>
          </a:p>
        </p:txBody>
      </p:sp>
      <p:sp>
        <p:nvSpPr>
          <p:cNvPr id="219" name="Google Shape;219;g2146742e396_0_252"/>
          <p:cNvSpPr/>
          <p:nvPr/>
        </p:nvSpPr>
        <p:spPr>
          <a:xfrm>
            <a:off x="378800" y="1050975"/>
            <a:ext cx="8076900" cy="528300"/>
          </a:xfrm>
          <a:prstGeom prst="roundRect">
            <a:avLst>
              <a:gd fmla="val 16667" name="adj"/>
            </a:avLst>
          </a:prstGeom>
          <a:solidFill>
            <a:srgbClr val="0B4B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ja-JP" sz="2000">
                <a:solidFill>
                  <a:schemeClr val="lt1"/>
                </a:solidFill>
                <a:latin typeface="Kosugi Maru"/>
                <a:ea typeface="Kosugi Maru"/>
                <a:cs typeface="Kosugi Maru"/>
                <a:sym typeface="Kosugi Maru"/>
              </a:rPr>
              <a:t>離脱防止のポイント</a:t>
            </a:r>
            <a:endParaRPr/>
          </a:p>
        </p:txBody>
      </p:sp>
      <p:sp>
        <p:nvSpPr>
          <p:cNvPr id="220" name="Google Shape;220;g2146742e396_0_252"/>
          <p:cNvSpPr/>
          <p:nvPr/>
        </p:nvSpPr>
        <p:spPr>
          <a:xfrm>
            <a:off x="226197" y="1657298"/>
            <a:ext cx="8827200" cy="1445400"/>
          </a:xfrm>
          <a:prstGeom prst="roundRect">
            <a:avLst>
              <a:gd fmla="val 16667" name="adj"/>
            </a:avLst>
          </a:prstGeom>
          <a:noFill/>
          <a:ln>
            <a:noFill/>
          </a:ln>
        </p:spPr>
        <p:txBody>
          <a:bodyPr anchorCtr="0" anchor="t" bIns="91425" lIns="91425" spcFirstLastPara="1" rIns="91425" wrap="square" tIns="91425">
            <a:noAutofit/>
          </a:bodyPr>
          <a:lstStyle/>
          <a:p>
            <a:pPr indent="0" lvl="0" marL="0" rtl="0" algn="l">
              <a:lnSpc>
                <a:spcPct val="150000"/>
              </a:lnSpc>
              <a:spcBef>
                <a:spcPts val="0"/>
              </a:spcBef>
              <a:spcAft>
                <a:spcPts val="0"/>
              </a:spcAft>
              <a:buClr>
                <a:schemeClr val="dk1"/>
              </a:buClr>
              <a:buSzPts val="1100"/>
              <a:buFont typeface="Arial"/>
              <a:buNone/>
            </a:pPr>
            <a:r>
              <a:rPr b="1" lang="ja-JP" sz="2000">
                <a:solidFill>
                  <a:srgbClr val="0B4B64"/>
                </a:solidFill>
                <a:latin typeface="Kosugi Maru"/>
                <a:ea typeface="Kosugi Maru"/>
                <a:cs typeface="Kosugi Maru"/>
                <a:sym typeface="Kosugi Maru"/>
              </a:rPr>
              <a:t>・</a:t>
            </a:r>
            <a:r>
              <a:rPr b="1" lang="ja-JP" sz="2000">
                <a:solidFill>
                  <a:srgbClr val="0B4B64"/>
                </a:solidFill>
                <a:latin typeface="Kosugi Maru"/>
                <a:ea typeface="Kosugi Maru"/>
                <a:cs typeface="Kosugi Maru"/>
                <a:sym typeface="Kosugi Maru"/>
              </a:rPr>
              <a:t>入力ミス、漏れは即時ユーザにお知らせする</a:t>
            </a:r>
            <a:endParaRPr b="1" sz="2000">
              <a:solidFill>
                <a:srgbClr val="0B4B64"/>
              </a:solidFill>
              <a:latin typeface="Kosugi Maru"/>
              <a:ea typeface="Kosugi Maru"/>
              <a:cs typeface="Kosugi Maru"/>
              <a:sym typeface="Kosugi Maru"/>
            </a:endParaRPr>
          </a:p>
          <a:p>
            <a:pPr indent="0" lvl="0" marL="0" rtl="0" algn="l">
              <a:lnSpc>
                <a:spcPct val="150000"/>
              </a:lnSpc>
              <a:spcBef>
                <a:spcPts val="0"/>
              </a:spcBef>
              <a:spcAft>
                <a:spcPts val="0"/>
              </a:spcAft>
              <a:buClr>
                <a:schemeClr val="dk1"/>
              </a:buClr>
              <a:buSzPts val="1100"/>
              <a:buFont typeface="Arial"/>
              <a:buNone/>
            </a:pPr>
            <a:r>
              <a:rPr b="1" lang="ja-JP" sz="2000">
                <a:solidFill>
                  <a:srgbClr val="0B4B64"/>
                </a:solidFill>
                <a:latin typeface="Kosugi Maru"/>
                <a:ea typeface="Kosugi Maru"/>
                <a:cs typeface="Kosugi Maru"/>
                <a:sym typeface="Kosugi Maru"/>
              </a:rPr>
              <a:t>・何を入力すればいいかわかりやすく明示する</a:t>
            </a:r>
            <a:endParaRPr b="1" sz="2000">
              <a:solidFill>
                <a:srgbClr val="0B4B64"/>
              </a:solidFill>
              <a:latin typeface="Kosugi Maru"/>
              <a:ea typeface="Kosugi Maru"/>
              <a:cs typeface="Kosugi Maru"/>
              <a:sym typeface="Kosugi Maru"/>
            </a:endParaRPr>
          </a:p>
          <a:p>
            <a:pPr indent="0" lvl="0" marL="0" rtl="0" algn="l">
              <a:lnSpc>
                <a:spcPct val="150000"/>
              </a:lnSpc>
              <a:spcBef>
                <a:spcPts val="0"/>
              </a:spcBef>
              <a:spcAft>
                <a:spcPts val="0"/>
              </a:spcAft>
              <a:buClr>
                <a:schemeClr val="dk1"/>
              </a:buClr>
              <a:buSzPts val="1100"/>
              <a:buFont typeface="Arial"/>
              <a:buNone/>
            </a:pPr>
            <a:r>
              <a:rPr b="1" lang="ja-JP" sz="2000">
                <a:solidFill>
                  <a:srgbClr val="0B4B64"/>
                </a:solidFill>
                <a:latin typeface="Kosugi Maru"/>
                <a:ea typeface="Kosugi Maru"/>
                <a:cs typeface="Kosugi Maru"/>
                <a:sym typeface="Kosugi Maru"/>
              </a:rPr>
              <a:t>・入力完了まで、残りどれくらいあるのかを明示する</a:t>
            </a:r>
            <a:endParaRPr b="1" sz="2000">
              <a:solidFill>
                <a:srgbClr val="0B4B64"/>
              </a:solidFill>
              <a:latin typeface="Kosugi Maru"/>
              <a:ea typeface="Kosugi Maru"/>
              <a:cs typeface="Kosugi Maru"/>
              <a:sym typeface="Kosugi Maru"/>
            </a:endParaRPr>
          </a:p>
          <a:p>
            <a:pPr indent="0" lvl="0" marL="0" rtl="0" algn="l">
              <a:lnSpc>
                <a:spcPct val="115000"/>
              </a:lnSpc>
              <a:spcBef>
                <a:spcPts val="0"/>
              </a:spcBef>
              <a:spcAft>
                <a:spcPts val="0"/>
              </a:spcAft>
              <a:buClr>
                <a:schemeClr val="dk1"/>
              </a:buClr>
              <a:buSzPts val="1100"/>
              <a:buFont typeface="Arial"/>
              <a:buNone/>
            </a:pPr>
            <a:r>
              <a:rPr b="1" lang="ja-JP" sz="2000">
                <a:solidFill>
                  <a:srgbClr val="0B4B64"/>
                </a:solidFill>
                <a:latin typeface="Kosugi Maru"/>
                <a:ea typeface="Kosugi Maru"/>
                <a:cs typeface="Kosugi Maru"/>
                <a:sym typeface="Kosugi Maru"/>
              </a:rPr>
              <a:t>・入力手間は必要最低限にする</a:t>
            </a:r>
            <a:br>
              <a:rPr b="1" lang="ja-JP" sz="2000">
                <a:solidFill>
                  <a:srgbClr val="0B4B64"/>
                </a:solidFill>
                <a:latin typeface="Kosugi Maru"/>
                <a:ea typeface="Kosugi Maru"/>
                <a:cs typeface="Kosugi Maru"/>
                <a:sym typeface="Kosugi Maru"/>
              </a:rPr>
            </a:br>
            <a:r>
              <a:rPr lang="ja-JP" sz="1500">
                <a:solidFill>
                  <a:srgbClr val="0B4B64"/>
                </a:solidFill>
                <a:latin typeface="Kosugi Maru"/>
                <a:ea typeface="Kosugi Maru"/>
                <a:cs typeface="Kosugi Maru"/>
                <a:sym typeface="Kosugi Maru"/>
              </a:rPr>
              <a:t>（郵便番号を入力すると、市区町村を自動で補完するといったような機能など）</a:t>
            </a:r>
            <a:endParaRPr sz="2000">
              <a:solidFill>
                <a:srgbClr val="0B4B64"/>
              </a:solidFill>
              <a:latin typeface="Kosugi Maru"/>
              <a:ea typeface="Kosugi Maru"/>
              <a:cs typeface="Kosugi Maru"/>
              <a:sym typeface="Kosugi Maru"/>
            </a:endParaRPr>
          </a:p>
        </p:txBody>
      </p:sp>
      <p:sp>
        <p:nvSpPr>
          <p:cNvPr id="221" name="Google Shape;221;g2146742e396_0_252"/>
          <p:cNvSpPr/>
          <p:nvPr/>
        </p:nvSpPr>
        <p:spPr>
          <a:xfrm>
            <a:off x="1682450" y="4201250"/>
            <a:ext cx="1824900" cy="982500"/>
          </a:xfrm>
          <a:prstGeom prst="wedgeEllipseCallout">
            <a:avLst>
              <a:gd fmla="val 50516" name="adj1"/>
              <a:gd fmla="val 57649" name="adj2"/>
            </a:avLst>
          </a:prstGeom>
          <a:solidFill>
            <a:srgbClr val="6AA84F"/>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ja-JP" sz="2000">
                <a:solidFill>
                  <a:schemeClr val="lt1"/>
                </a:solidFill>
                <a:latin typeface="Kosugi Maru"/>
                <a:ea typeface="Kosugi Maru"/>
                <a:cs typeface="Kosugi Maru"/>
                <a:sym typeface="Kosugi Maru"/>
              </a:rPr>
              <a:t>自動補完</a:t>
            </a:r>
            <a:endParaRPr b="1" sz="2000">
              <a:solidFill>
                <a:schemeClr val="lt1"/>
              </a:solidFill>
              <a:latin typeface="Kosugi Maru"/>
              <a:ea typeface="Kosugi Maru"/>
              <a:cs typeface="Kosugi Maru"/>
              <a:sym typeface="Kosugi Maru"/>
            </a:endParaRPr>
          </a:p>
        </p:txBody>
      </p:sp>
      <p:sp>
        <p:nvSpPr>
          <p:cNvPr id="222" name="Google Shape;222;g2146742e396_0_252"/>
          <p:cNvSpPr/>
          <p:nvPr/>
        </p:nvSpPr>
        <p:spPr>
          <a:xfrm>
            <a:off x="1467625" y="5604175"/>
            <a:ext cx="1824900" cy="982500"/>
          </a:xfrm>
          <a:prstGeom prst="wedgeEllipseCallout">
            <a:avLst>
              <a:gd fmla="val 57761" name="adj1"/>
              <a:gd fmla="val -46458" name="adj2"/>
            </a:avLst>
          </a:prstGeom>
          <a:solidFill>
            <a:srgbClr val="BF9000"/>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ja-JP" sz="2000">
                <a:solidFill>
                  <a:schemeClr val="lt1"/>
                </a:solidFill>
                <a:latin typeface="Kosugi Maru"/>
                <a:ea typeface="Kosugi Maru"/>
                <a:cs typeface="Kosugi Maru"/>
                <a:sym typeface="Kosugi Maru"/>
              </a:rPr>
              <a:t>エラー</a:t>
            </a:r>
            <a:endParaRPr b="1" sz="2000">
              <a:solidFill>
                <a:schemeClr val="lt1"/>
              </a:solidFill>
              <a:latin typeface="Kosugi Maru"/>
              <a:ea typeface="Kosugi Maru"/>
              <a:cs typeface="Kosugi Maru"/>
              <a:sym typeface="Kosugi Maru"/>
            </a:endParaRPr>
          </a:p>
          <a:p>
            <a:pPr indent="0" lvl="0" marL="0" rtl="0" algn="ctr">
              <a:spcBef>
                <a:spcPts val="0"/>
              </a:spcBef>
              <a:spcAft>
                <a:spcPts val="0"/>
              </a:spcAft>
              <a:buNone/>
            </a:pPr>
            <a:r>
              <a:rPr b="1" lang="ja-JP" sz="2000">
                <a:solidFill>
                  <a:schemeClr val="lt1"/>
                </a:solidFill>
                <a:latin typeface="Kosugi Maru"/>
                <a:ea typeface="Kosugi Maru"/>
                <a:cs typeface="Kosugi Maru"/>
                <a:sym typeface="Kosugi Maru"/>
              </a:rPr>
              <a:t>瞬時案内</a:t>
            </a:r>
            <a:endParaRPr b="1">
              <a:solidFill>
                <a:schemeClr val="lt1"/>
              </a:solidFill>
            </a:endParaRPr>
          </a:p>
        </p:txBody>
      </p:sp>
      <p:sp>
        <p:nvSpPr>
          <p:cNvPr id="223" name="Google Shape;223;g2146742e396_0_252"/>
          <p:cNvSpPr/>
          <p:nvPr/>
        </p:nvSpPr>
        <p:spPr>
          <a:xfrm>
            <a:off x="5603300" y="4108275"/>
            <a:ext cx="1824900" cy="982500"/>
          </a:xfrm>
          <a:prstGeom prst="wedgeEllipseCallout">
            <a:avLst>
              <a:gd fmla="val -44161" name="adj1"/>
              <a:gd fmla="val 59331" name="adj2"/>
            </a:avLst>
          </a:prstGeom>
          <a:solidFill>
            <a:srgbClr val="6D9EEB"/>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ja-JP" sz="2000">
                <a:solidFill>
                  <a:schemeClr val="lt1"/>
                </a:solidFill>
                <a:latin typeface="Kosugi Maru"/>
                <a:ea typeface="Kosugi Maru"/>
                <a:cs typeface="Kosugi Maru"/>
                <a:sym typeface="Kosugi Maru"/>
              </a:rPr>
              <a:t>ページの</a:t>
            </a:r>
            <a:endParaRPr b="1" sz="2000">
              <a:solidFill>
                <a:schemeClr val="lt1"/>
              </a:solidFill>
              <a:latin typeface="Kosugi Maru"/>
              <a:ea typeface="Kosugi Maru"/>
              <a:cs typeface="Kosugi Maru"/>
              <a:sym typeface="Kosugi Maru"/>
            </a:endParaRPr>
          </a:p>
          <a:p>
            <a:pPr indent="0" lvl="0" marL="0" rtl="0" algn="ctr">
              <a:spcBef>
                <a:spcPts val="0"/>
              </a:spcBef>
              <a:spcAft>
                <a:spcPts val="0"/>
              </a:spcAft>
              <a:buNone/>
            </a:pPr>
            <a:r>
              <a:rPr b="1" lang="ja-JP" sz="2000">
                <a:solidFill>
                  <a:schemeClr val="lt1"/>
                </a:solidFill>
                <a:latin typeface="Kosugi Maru"/>
                <a:ea typeface="Kosugi Maru"/>
                <a:cs typeface="Kosugi Maru"/>
                <a:sym typeface="Kosugi Maru"/>
              </a:rPr>
              <a:t>残数案内</a:t>
            </a:r>
            <a:endParaRPr b="1">
              <a:solidFill>
                <a:schemeClr val="lt1"/>
              </a:solidFill>
            </a:endParaRPr>
          </a:p>
        </p:txBody>
      </p:sp>
      <p:pic>
        <p:nvPicPr>
          <p:cNvPr id="224" name="Google Shape;224;g2146742e396_0_252"/>
          <p:cNvPicPr preferRelativeResize="0"/>
          <p:nvPr/>
        </p:nvPicPr>
        <p:blipFill>
          <a:blip r:embed="rId3">
            <a:alphaModFix/>
          </a:blip>
          <a:stretch>
            <a:fillRect/>
          </a:stretch>
        </p:blipFill>
        <p:spPr>
          <a:xfrm>
            <a:off x="3427049" y="4434668"/>
            <a:ext cx="2219726" cy="197488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pic>
        <p:nvPicPr>
          <p:cNvPr id="229" name="Google Shape;229;g2146742e396_0_188"/>
          <p:cNvPicPr preferRelativeResize="0"/>
          <p:nvPr/>
        </p:nvPicPr>
        <p:blipFill>
          <a:blip r:embed="rId3">
            <a:alphaModFix/>
          </a:blip>
          <a:stretch>
            <a:fillRect/>
          </a:stretch>
        </p:blipFill>
        <p:spPr>
          <a:xfrm>
            <a:off x="6602975" y="3270850"/>
            <a:ext cx="1951850" cy="2488699"/>
          </a:xfrm>
          <a:prstGeom prst="rect">
            <a:avLst/>
          </a:prstGeom>
          <a:noFill/>
          <a:ln>
            <a:noFill/>
          </a:ln>
        </p:spPr>
      </p:pic>
      <p:sp>
        <p:nvSpPr>
          <p:cNvPr id="230" name="Google Shape;230;g2146742e396_0_188"/>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231" name="Google Shape;231;g2146742e396_0_188"/>
          <p:cNvSpPr/>
          <p:nvPr/>
        </p:nvSpPr>
        <p:spPr>
          <a:xfrm>
            <a:off x="43600" y="60550"/>
            <a:ext cx="9390900" cy="12156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2500"/>
              <a:buFont typeface="Arial"/>
              <a:buNone/>
            </a:pPr>
            <a:r>
              <a:rPr b="1" lang="ja-JP" sz="2300">
                <a:solidFill>
                  <a:srgbClr val="0B4B64"/>
                </a:solidFill>
                <a:latin typeface="Kosugi Maru"/>
                <a:ea typeface="Kosugi Maru"/>
                <a:cs typeface="Kosugi Maru"/>
                <a:sym typeface="Kosugi Maru"/>
              </a:rPr>
              <a:t>デザインテンプレート</a:t>
            </a:r>
            <a:r>
              <a:rPr b="1" lang="ja-JP" sz="2300">
                <a:solidFill>
                  <a:srgbClr val="0B4B64"/>
                </a:solidFill>
                <a:latin typeface="Kosugi Maru"/>
                <a:ea typeface="Kosugi Maru"/>
                <a:cs typeface="Kosugi Maru"/>
                <a:sym typeface="Kosugi Maru"/>
                <a:extLst>
                  <a:ext uri="http://customooxmlschemas.google.com/">
                    <go:slidesCustomData xmlns:go="http://customooxmlschemas.google.com/" textRoundtripDataId="6"/>
                  </a:ext>
                </a:extLst>
              </a:rPr>
              <a:t>は、入力補助機能が標準で</a:t>
            </a:r>
            <a:r>
              <a:rPr b="1" lang="ja-JP" sz="2300">
                <a:solidFill>
                  <a:srgbClr val="0B4B64"/>
                </a:solidFill>
                <a:latin typeface="Kosugi Maru"/>
                <a:ea typeface="Kosugi Maru"/>
                <a:cs typeface="Kosugi Maru"/>
                <a:sym typeface="Kosugi Maru"/>
                <a:extLst>
                  <a:ext uri="http://customooxmlschemas.google.com/">
                    <go:slidesCustomData xmlns:go="http://customooxmlschemas.google.com/" textRoundtripDataId="7"/>
                  </a:ext>
                </a:extLst>
              </a:rPr>
              <a:t>搭載されています。</a:t>
            </a:r>
            <a:endParaRPr b="1" sz="2300">
              <a:solidFill>
                <a:srgbClr val="0B4B64"/>
              </a:solidFill>
              <a:latin typeface="Kosugi Maru"/>
              <a:ea typeface="Kosugi Maru"/>
              <a:cs typeface="Kosugi Maru"/>
              <a:sym typeface="Kosugi Maru"/>
              <a:extLst>
                <a:ext uri="http://customooxmlschemas.google.com/">
                  <go:slidesCustomData xmlns:go="http://customooxmlschemas.google.com/" textRoundtripDataId="8"/>
                </a:ext>
              </a:extLst>
            </a:endParaRPr>
          </a:p>
          <a:p>
            <a:pPr indent="0" lvl="0" marL="0" marR="0" rtl="0" algn="l">
              <a:lnSpc>
                <a:spcPct val="100000"/>
              </a:lnSpc>
              <a:spcBef>
                <a:spcPts val="0"/>
              </a:spcBef>
              <a:spcAft>
                <a:spcPts val="0"/>
              </a:spcAft>
              <a:buClr>
                <a:schemeClr val="dk1"/>
              </a:buClr>
              <a:buSzPts val="2500"/>
              <a:buFont typeface="Arial"/>
              <a:buNone/>
            </a:pPr>
            <a:r>
              <a:t/>
            </a:r>
            <a:endParaRPr b="1" sz="600">
              <a:solidFill>
                <a:srgbClr val="0B4B64"/>
              </a:solidFill>
              <a:latin typeface="Kosugi Maru"/>
              <a:ea typeface="Kosugi Maru"/>
              <a:cs typeface="Kosugi Maru"/>
              <a:sym typeface="Kosugi Maru"/>
              <a:extLst>
                <a:ext uri="http://customooxmlschemas.google.com/">
                  <go:slidesCustomData xmlns:go="http://customooxmlschemas.google.com/" textRoundtripDataId="9"/>
                </a:ext>
              </a:extLst>
            </a:endParaRPr>
          </a:p>
          <a:p>
            <a:pPr indent="0" lvl="0" marL="0" marR="0" rtl="0" algn="l">
              <a:lnSpc>
                <a:spcPct val="100000"/>
              </a:lnSpc>
              <a:spcBef>
                <a:spcPts val="0"/>
              </a:spcBef>
              <a:spcAft>
                <a:spcPts val="0"/>
              </a:spcAft>
              <a:buClr>
                <a:schemeClr val="dk1"/>
              </a:buClr>
              <a:buSzPts val="2500"/>
              <a:buFont typeface="Arial"/>
              <a:buNone/>
            </a:pPr>
            <a:r>
              <a:t/>
            </a:r>
            <a:endParaRPr b="1" sz="2300">
              <a:solidFill>
                <a:srgbClr val="0B4B64"/>
              </a:solidFill>
              <a:latin typeface="Kosugi Maru"/>
              <a:ea typeface="Kosugi Maru"/>
              <a:cs typeface="Kosugi Maru"/>
              <a:sym typeface="Kosugi Maru"/>
            </a:endParaRPr>
          </a:p>
        </p:txBody>
      </p:sp>
      <p:grpSp>
        <p:nvGrpSpPr>
          <p:cNvPr id="232" name="Google Shape;232;g2146742e396_0_188"/>
          <p:cNvGrpSpPr/>
          <p:nvPr/>
        </p:nvGrpSpPr>
        <p:grpSpPr>
          <a:xfrm>
            <a:off x="417800" y="3541917"/>
            <a:ext cx="7418300" cy="777126"/>
            <a:chOff x="570200" y="1852337"/>
            <a:chExt cx="7418300" cy="777126"/>
          </a:xfrm>
        </p:grpSpPr>
        <p:pic>
          <p:nvPicPr>
            <p:cNvPr id="233" name="Google Shape;233;g2146742e396_0_188"/>
            <p:cNvPicPr preferRelativeResize="0"/>
            <p:nvPr/>
          </p:nvPicPr>
          <p:blipFill>
            <a:blip r:embed="rId4">
              <a:alphaModFix/>
            </a:blip>
            <a:stretch>
              <a:fillRect/>
            </a:stretch>
          </p:blipFill>
          <p:spPr>
            <a:xfrm>
              <a:off x="570200" y="1852337"/>
              <a:ext cx="646200" cy="646200"/>
            </a:xfrm>
            <a:prstGeom prst="rect">
              <a:avLst/>
            </a:prstGeom>
            <a:noFill/>
            <a:ln>
              <a:noFill/>
            </a:ln>
          </p:spPr>
        </p:pic>
        <p:sp>
          <p:nvSpPr>
            <p:cNvPr id="234" name="Google Shape;234;g2146742e396_0_188"/>
            <p:cNvSpPr txBox="1"/>
            <p:nvPr/>
          </p:nvSpPr>
          <p:spPr>
            <a:xfrm>
              <a:off x="1433800" y="1921463"/>
              <a:ext cx="6554700" cy="708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ja-JP" sz="2000">
                  <a:solidFill>
                    <a:srgbClr val="0B4B64"/>
                  </a:solidFill>
                  <a:latin typeface="Kosugi Maru"/>
                  <a:ea typeface="Kosugi Maru"/>
                  <a:cs typeface="Kosugi Maru"/>
                  <a:sym typeface="Kosugi Maru"/>
                </a:rPr>
                <a:t>フローナビの利用・表示内容の設定変更が可能</a:t>
              </a:r>
              <a:endParaRPr b="1" sz="2000">
                <a:solidFill>
                  <a:srgbClr val="0B4B64"/>
                </a:solidFill>
                <a:latin typeface="Kosugi Maru"/>
                <a:ea typeface="Kosugi Maru"/>
                <a:cs typeface="Kosugi Maru"/>
                <a:sym typeface="Kosugi Maru"/>
              </a:endParaRPr>
            </a:p>
            <a:p>
              <a:pPr indent="0" lvl="0" marL="0" rtl="0" algn="l">
                <a:spcBef>
                  <a:spcPts val="0"/>
                </a:spcBef>
                <a:spcAft>
                  <a:spcPts val="0"/>
                </a:spcAft>
                <a:buNone/>
              </a:pPr>
              <a:r>
                <a:rPr lang="ja-JP">
                  <a:solidFill>
                    <a:srgbClr val="0B4B64"/>
                  </a:solidFill>
                  <a:latin typeface="Kosugi Maru"/>
                  <a:ea typeface="Kosugi Maru"/>
                  <a:cs typeface="Kosugi Maru"/>
                  <a:sym typeface="Kosugi Maru"/>
                </a:rPr>
                <a:t>（入力＞確認＞完了＞といった現在の閲覧ページと遷移ページを表示）</a:t>
              </a:r>
              <a:endParaRPr sz="2000">
                <a:solidFill>
                  <a:srgbClr val="0B4B64"/>
                </a:solidFill>
              </a:endParaRPr>
            </a:p>
          </p:txBody>
        </p:sp>
      </p:grpSp>
      <p:grpSp>
        <p:nvGrpSpPr>
          <p:cNvPr id="235" name="Google Shape;235;g2146742e396_0_188"/>
          <p:cNvGrpSpPr/>
          <p:nvPr/>
        </p:nvGrpSpPr>
        <p:grpSpPr>
          <a:xfrm>
            <a:off x="417800" y="992400"/>
            <a:ext cx="7123700" cy="646200"/>
            <a:chOff x="570200" y="1830600"/>
            <a:chExt cx="7123700" cy="646200"/>
          </a:xfrm>
        </p:grpSpPr>
        <p:pic>
          <p:nvPicPr>
            <p:cNvPr id="236" name="Google Shape;236;g2146742e396_0_188"/>
            <p:cNvPicPr preferRelativeResize="0"/>
            <p:nvPr/>
          </p:nvPicPr>
          <p:blipFill>
            <a:blip r:embed="rId4">
              <a:alphaModFix/>
            </a:blip>
            <a:stretch>
              <a:fillRect/>
            </a:stretch>
          </p:blipFill>
          <p:spPr>
            <a:xfrm>
              <a:off x="570200" y="1830600"/>
              <a:ext cx="646200" cy="646200"/>
            </a:xfrm>
            <a:prstGeom prst="rect">
              <a:avLst/>
            </a:prstGeom>
            <a:noFill/>
            <a:ln>
              <a:noFill/>
            </a:ln>
          </p:spPr>
        </p:pic>
        <p:sp>
          <p:nvSpPr>
            <p:cNvPr id="237" name="Google Shape;237;g2146742e396_0_188"/>
            <p:cNvSpPr txBox="1"/>
            <p:nvPr/>
          </p:nvSpPr>
          <p:spPr>
            <a:xfrm>
              <a:off x="1433800" y="1899738"/>
              <a:ext cx="62601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b="1" lang="ja-JP" sz="2000">
                  <a:solidFill>
                    <a:srgbClr val="0B4B64"/>
                  </a:solidFill>
                  <a:latin typeface="Kosugi Maru"/>
                  <a:ea typeface="Kosugi Maru"/>
                  <a:cs typeface="Kosugi Maru"/>
                  <a:sym typeface="Kosugi Maru"/>
                </a:rPr>
                <a:t>入力ミス/漏れを瞬時にユーザにお知らせできる</a:t>
              </a:r>
              <a:endParaRPr b="1" sz="2000">
                <a:solidFill>
                  <a:srgbClr val="0B4B64"/>
                </a:solidFill>
              </a:endParaRPr>
            </a:p>
          </p:txBody>
        </p:sp>
      </p:grpSp>
      <p:grpSp>
        <p:nvGrpSpPr>
          <p:cNvPr id="238" name="Google Shape;238;g2146742e396_0_188"/>
          <p:cNvGrpSpPr/>
          <p:nvPr/>
        </p:nvGrpSpPr>
        <p:grpSpPr>
          <a:xfrm>
            <a:off x="417800" y="1863205"/>
            <a:ext cx="7123700" cy="646200"/>
            <a:chOff x="570200" y="1830600"/>
            <a:chExt cx="7123700" cy="646200"/>
          </a:xfrm>
        </p:grpSpPr>
        <p:pic>
          <p:nvPicPr>
            <p:cNvPr id="239" name="Google Shape;239;g2146742e396_0_188"/>
            <p:cNvPicPr preferRelativeResize="0"/>
            <p:nvPr/>
          </p:nvPicPr>
          <p:blipFill>
            <a:blip r:embed="rId4">
              <a:alphaModFix/>
            </a:blip>
            <a:stretch>
              <a:fillRect/>
            </a:stretch>
          </p:blipFill>
          <p:spPr>
            <a:xfrm>
              <a:off x="570200" y="1830600"/>
              <a:ext cx="646200" cy="646200"/>
            </a:xfrm>
            <a:prstGeom prst="rect">
              <a:avLst/>
            </a:prstGeom>
            <a:noFill/>
            <a:ln>
              <a:noFill/>
            </a:ln>
          </p:spPr>
        </p:pic>
        <p:sp>
          <p:nvSpPr>
            <p:cNvPr id="240" name="Google Shape;240;g2146742e396_0_188"/>
            <p:cNvSpPr txBox="1"/>
            <p:nvPr/>
          </p:nvSpPr>
          <p:spPr>
            <a:xfrm>
              <a:off x="1433800" y="1899738"/>
              <a:ext cx="62601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ja-JP" sz="2000">
                  <a:solidFill>
                    <a:srgbClr val="0B4B64"/>
                  </a:solidFill>
                  <a:latin typeface="Kosugi Maru"/>
                  <a:ea typeface="Kosugi Maru"/>
                  <a:cs typeface="Kosugi Maru"/>
                  <a:sym typeface="Kosugi Maru"/>
                </a:rPr>
                <a:t>エラーの箇所が目立ってわかりやすい</a:t>
              </a:r>
              <a:endParaRPr b="1" sz="2100">
                <a:solidFill>
                  <a:srgbClr val="0B4B64"/>
                </a:solidFill>
              </a:endParaRPr>
            </a:p>
          </p:txBody>
        </p:sp>
      </p:grpSp>
      <p:grpSp>
        <p:nvGrpSpPr>
          <p:cNvPr id="241" name="Google Shape;241;g2146742e396_0_188"/>
          <p:cNvGrpSpPr/>
          <p:nvPr/>
        </p:nvGrpSpPr>
        <p:grpSpPr>
          <a:xfrm>
            <a:off x="417800" y="2679548"/>
            <a:ext cx="7123700" cy="646200"/>
            <a:chOff x="570200" y="1852337"/>
            <a:chExt cx="7123700" cy="646200"/>
          </a:xfrm>
        </p:grpSpPr>
        <p:pic>
          <p:nvPicPr>
            <p:cNvPr id="242" name="Google Shape;242;g2146742e396_0_188"/>
            <p:cNvPicPr preferRelativeResize="0"/>
            <p:nvPr/>
          </p:nvPicPr>
          <p:blipFill>
            <a:blip r:embed="rId4">
              <a:alphaModFix/>
            </a:blip>
            <a:stretch>
              <a:fillRect/>
            </a:stretch>
          </p:blipFill>
          <p:spPr>
            <a:xfrm>
              <a:off x="570200" y="1852337"/>
              <a:ext cx="646200" cy="646200"/>
            </a:xfrm>
            <a:prstGeom prst="rect">
              <a:avLst/>
            </a:prstGeom>
            <a:noFill/>
            <a:ln>
              <a:noFill/>
            </a:ln>
          </p:spPr>
        </p:pic>
        <p:sp>
          <p:nvSpPr>
            <p:cNvPr id="243" name="Google Shape;243;g2146742e396_0_188"/>
            <p:cNvSpPr txBox="1"/>
            <p:nvPr/>
          </p:nvSpPr>
          <p:spPr>
            <a:xfrm>
              <a:off x="1433800" y="1921474"/>
              <a:ext cx="62601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ja-JP" sz="2000">
                  <a:solidFill>
                    <a:srgbClr val="0B4B64"/>
                  </a:solidFill>
                  <a:latin typeface="Kosugi Maru"/>
                  <a:ea typeface="Kosugi Maru"/>
                  <a:cs typeface="Kosugi Maru"/>
                  <a:sym typeface="Kosugi Maru"/>
                </a:rPr>
                <a:t>住所自動補完によりユーザーの入力手間が省ける</a:t>
              </a:r>
              <a:endParaRPr b="1" sz="2100">
                <a:solidFill>
                  <a:srgbClr val="0B4B64"/>
                </a:solidFill>
              </a:endParaRPr>
            </a:p>
          </p:txBody>
        </p:sp>
      </p:grpSp>
      <p:grpSp>
        <p:nvGrpSpPr>
          <p:cNvPr id="244" name="Google Shape;244;g2146742e396_0_188"/>
          <p:cNvGrpSpPr/>
          <p:nvPr/>
        </p:nvGrpSpPr>
        <p:grpSpPr>
          <a:xfrm>
            <a:off x="417800" y="4410548"/>
            <a:ext cx="7123700" cy="777138"/>
            <a:chOff x="570200" y="1852337"/>
            <a:chExt cx="7123700" cy="777138"/>
          </a:xfrm>
        </p:grpSpPr>
        <p:pic>
          <p:nvPicPr>
            <p:cNvPr id="245" name="Google Shape;245;g2146742e396_0_188"/>
            <p:cNvPicPr preferRelativeResize="0"/>
            <p:nvPr/>
          </p:nvPicPr>
          <p:blipFill>
            <a:blip r:embed="rId4">
              <a:alphaModFix/>
            </a:blip>
            <a:stretch>
              <a:fillRect/>
            </a:stretch>
          </p:blipFill>
          <p:spPr>
            <a:xfrm>
              <a:off x="570200" y="1852337"/>
              <a:ext cx="646200" cy="646200"/>
            </a:xfrm>
            <a:prstGeom prst="rect">
              <a:avLst/>
            </a:prstGeom>
            <a:noFill/>
            <a:ln>
              <a:noFill/>
            </a:ln>
          </p:spPr>
        </p:pic>
        <p:sp>
          <p:nvSpPr>
            <p:cNvPr id="246" name="Google Shape;246;g2146742e396_0_188"/>
            <p:cNvSpPr txBox="1"/>
            <p:nvPr/>
          </p:nvSpPr>
          <p:spPr>
            <a:xfrm>
              <a:off x="1433800" y="1921474"/>
              <a:ext cx="6260100" cy="708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ja-JP" sz="2000">
                  <a:solidFill>
                    <a:srgbClr val="0B4B64"/>
                  </a:solidFill>
                  <a:latin typeface="Kosugi Maru"/>
                  <a:ea typeface="Kosugi Maru"/>
                  <a:cs typeface="Kosugi Maru"/>
                  <a:sym typeface="Kosugi Maru"/>
                </a:rPr>
                <a:t>プレースホルダが利用可能</a:t>
              </a:r>
              <a:endParaRPr b="1" sz="2000">
                <a:solidFill>
                  <a:srgbClr val="0B4B64"/>
                </a:solidFill>
                <a:latin typeface="Kosugi Maru"/>
                <a:ea typeface="Kosugi Maru"/>
                <a:cs typeface="Kosugi Maru"/>
                <a:sym typeface="Kosugi Maru"/>
              </a:endParaRPr>
            </a:p>
            <a:p>
              <a:pPr indent="0" lvl="0" marL="0" rtl="0" algn="l">
                <a:spcBef>
                  <a:spcPts val="0"/>
                </a:spcBef>
                <a:spcAft>
                  <a:spcPts val="0"/>
                </a:spcAft>
                <a:buNone/>
              </a:pPr>
              <a:r>
                <a:rPr lang="ja-JP">
                  <a:solidFill>
                    <a:srgbClr val="0B4B64"/>
                  </a:solidFill>
                  <a:latin typeface="Kosugi Maru"/>
                  <a:ea typeface="Kosugi Maru"/>
                  <a:cs typeface="Kosugi Maru"/>
                  <a:sym typeface="Kosugi Maru"/>
                </a:rPr>
                <a:t>（</a:t>
              </a:r>
              <a:r>
                <a:rPr lang="ja-JP">
                  <a:solidFill>
                    <a:srgbClr val="0B4B64"/>
                  </a:solidFill>
                  <a:latin typeface="Kosugi Maru"/>
                  <a:ea typeface="Kosugi Maru"/>
                  <a:cs typeface="Kosugi Maru"/>
                  <a:sym typeface="Kosugi Maru"/>
                </a:rPr>
                <a:t>入</a:t>
              </a:r>
              <a:r>
                <a:rPr lang="ja-JP">
                  <a:solidFill>
                    <a:srgbClr val="0B4B64"/>
                  </a:solidFill>
                  <a:latin typeface="Kosugi Maru"/>
                  <a:ea typeface="Kosugi Maru"/>
                  <a:cs typeface="Kosugi Maru"/>
                  <a:sym typeface="Kosugi Maru"/>
                </a:rPr>
                <a:t>力例をフォーム項目に薄いグレーで表示。入力ミス防止）</a:t>
              </a:r>
              <a:endParaRPr>
                <a:solidFill>
                  <a:srgbClr val="0B4B64"/>
                </a:solidFill>
                <a:latin typeface="Kosugi Maru"/>
                <a:ea typeface="Kosugi Maru"/>
                <a:cs typeface="Kosugi Maru"/>
                <a:sym typeface="Kosugi Maru"/>
              </a:endParaRPr>
            </a:p>
          </p:txBody>
        </p:sp>
      </p:grpSp>
      <p:sp>
        <p:nvSpPr>
          <p:cNvPr id="247" name="Google Shape;247;g2146742e396_0_188"/>
          <p:cNvSpPr txBox="1"/>
          <p:nvPr/>
        </p:nvSpPr>
        <p:spPr>
          <a:xfrm>
            <a:off x="417800" y="5684150"/>
            <a:ext cx="9434400" cy="800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ja-JP" sz="2000">
                <a:solidFill>
                  <a:srgbClr val="0B4B64"/>
                </a:solidFill>
                <a:latin typeface="Kosugi Maru"/>
                <a:ea typeface="Kosugi Maru"/>
                <a:cs typeface="Kosugi Maru"/>
                <a:sym typeface="Kosugi Maru"/>
                <a:extLst>
                  <a:ext uri="http://customooxmlschemas.google.com/">
                    <go:slidesCustomData xmlns:go="http://customooxmlschemas.google.com/" textRoundtripDataId="10"/>
                  </a:ext>
                </a:extLst>
              </a:rPr>
              <a:t>デザインテンプレートが適応されていれば、</a:t>
            </a:r>
            <a:endParaRPr b="1" sz="2000">
              <a:solidFill>
                <a:srgbClr val="0B4B64"/>
              </a:solidFill>
              <a:latin typeface="Kosugi Maru"/>
              <a:ea typeface="Kosugi Maru"/>
              <a:cs typeface="Kosugi Maru"/>
              <a:sym typeface="Kosugi Maru"/>
              <a:extLst>
                <a:ext uri="http://customooxmlschemas.google.com/">
                  <go:slidesCustomData xmlns:go="http://customooxmlschemas.google.com/" textRoundtripDataId="11"/>
                </a:ext>
              </a:extLst>
            </a:endParaRPr>
          </a:p>
          <a:p>
            <a:pPr indent="0" lvl="0" marL="0" rtl="0" algn="l">
              <a:spcBef>
                <a:spcPts val="0"/>
              </a:spcBef>
              <a:spcAft>
                <a:spcPts val="0"/>
              </a:spcAft>
              <a:buNone/>
            </a:pPr>
            <a:r>
              <a:rPr b="1" lang="ja-JP" sz="2000">
                <a:solidFill>
                  <a:srgbClr val="0B4B64"/>
                </a:solidFill>
                <a:latin typeface="Kosugi Maru"/>
                <a:ea typeface="Kosugi Maru"/>
                <a:cs typeface="Kosugi Maru"/>
                <a:sym typeface="Kosugi Maru"/>
                <a:extLst>
                  <a:ext uri="http://customooxmlschemas.google.com/">
                    <go:slidesCustomData xmlns:go="http://customooxmlschemas.google.com/" textRoundtripDataId="12"/>
                  </a:ext>
                </a:extLst>
              </a:rPr>
              <a:t>SMPでの設定も簡単で、シームレスにフォームに反映します。</a:t>
            </a:r>
            <a:endParaRPr sz="11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g2146742e396_0_62"/>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253" name="Google Shape;253;g2146742e396_0_62"/>
          <p:cNvSpPr/>
          <p:nvPr/>
        </p:nvSpPr>
        <p:spPr>
          <a:xfrm>
            <a:off x="183600" y="65746"/>
            <a:ext cx="8776800" cy="646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500"/>
              <a:buFont typeface="Arial"/>
              <a:buNone/>
            </a:pPr>
            <a:r>
              <a:rPr b="1" lang="ja-JP" sz="2500">
                <a:solidFill>
                  <a:srgbClr val="0B4B64"/>
                </a:solidFill>
                <a:latin typeface="Kosugi Maru"/>
                <a:ea typeface="Kosugi Maru"/>
                <a:cs typeface="Kosugi Maru"/>
                <a:sym typeface="Kosugi Maru"/>
              </a:rPr>
              <a:t>デザインテンプレートとは？</a:t>
            </a:r>
            <a:endParaRPr b="1" sz="2500">
              <a:solidFill>
                <a:srgbClr val="0B4B64"/>
              </a:solidFill>
              <a:latin typeface="Kosugi Maru"/>
              <a:ea typeface="Kosugi Maru"/>
              <a:cs typeface="Kosugi Maru"/>
              <a:sym typeface="Kosugi Maru"/>
            </a:endParaRPr>
          </a:p>
        </p:txBody>
      </p:sp>
      <p:sp>
        <p:nvSpPr>
          <p:cNvPr id="254" name="Google Shape;254;g2146742e396_0_62"/>
          <p:cNvSpPr/>
          <p:nvPr/>
        </p:nvSpPr>
        <p:spPr>
          <a:xfrm>
            <a:off x="4755548" y="1321545"/>
            <a:ext cx="3615300" cy="3741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1400"/>
              </a:spcBef>
              <a:spcAft>
                <a:spcPts val="0"/>
              </a:spcAft>
              <a:buClr>
                <a:schemeClr val="dk1"/>
              </a:buClr>
              <a:buSzPts val="1100"/>
              <a:buFont typeface="Arial"/>
              <a:buNone/>
            </a:pPr>
            <a:r>
              <a:rPr b="1" lang="ja-JP" sz="1800">
                <a:solidFill>
                  <a:schemeClr val="lt1"/>
                </a:solidFill>
                <a:latin typeface="Kosugi Maru"/>
                <a:ea typeface="Kosugi Maru"/>
                <a:cs typeface="Kosugi Maru"/>
                <a:sym typeface="Kosugi Maru"/>
              </a:rPr>
              <a:t>住所自動補完機能</a:t>
            </a:r>
            <a:endParaRPr b="1" sz="1800">
              <a:solidFill>
                <a:schemeClr val="lt1"/>
              </a:solidFill>
              <a:latin typeface="Kosugi Maru"/>
              <a:ea typeface="Kosugi Maru"/>
              <a:cs typeface="Kosugi Maru"/>
              <a:sym typeface="Kosugi Maru"/>
            </a:endParaRPr>
          </a:p>
          <a:p>
            <a:pPr indent="0" lvl="0" marL="0" rtl="0" algn="l">
              <a:lnSpc>
                <a:spcPct val="115000"/>
              </a:lnSpc>
              <a:spcBef>
                <a:spcPts val="1400"/>
              </a:spcBef>
              <a:spcAft>
                <a:spcPts val="0"/>
              </a:spcAft>
              <a:buClr>
                <a:schemeClr val="dk1"/>
              </a:buClr>
              <a:buSzPts val="1100"/>
              <a:buFont typeface="Arial"/>
              <a:buNone/>
            </a:pPr>
            <a:r>
              <a:t/>
            </a:r>
            <a:endParaRPr b="1" sz="1800">
              <a:solidFill>
                <a:schemeClr val="lt1"/>
              </a:solidFill>
              <a:latin typeface="Kosugi Maru"/>
              <a:ea typeface="Kosugi Maru"/>
              <a:cs typeface="Kosugi Maru"/>
              <a:sym typeface="Kosugi Maru"/>
            </a:endParaRPr>
          </a:p>
          <a:p>
            <a:pPr indent="0" lvl="0" marL="0" rtl="0" algn="l">
              <a:lnSpc>
                <a:spcPct val="115000"/>
              </a:lnSpc>
              <a:spcBef>
                <a:spcPts val="1400"/>
              </a:spcBef>
              <a:spcAft>
                <a:spcPts val="0"/>
              </a:spcAft>
              <a:buClr>
                <a:schemeClr val="dk1"/>
              </a:buClr>
              <a:buSzPts val="1100"/>
              <a:buFont typeface="Arial"/>
              <a:buNone/>
            </a:pPr>
            <a:r>
              <a:t/>
            </a:r>
            <a:endParaRPr b="1" sz="1800">
              <a:solidFill>
                <a:schemeClr val="lt1"/>
              </a:solidFill>
              <a:latin typeface="Kosugi Maru"/>
              <a:ea typeface="Kosugi Maru"/>
              <a:cs typeface="Kosugi Maru"/>
              <a:sym typeface="Kosugi Maru"/>
            </a:endParaRPr>
          </a:p>
          <a:p>
            <a:pPr indent="0" lvl="0" marL="0" rtl="0" algn="l">
              <a:lnSpc>
                <a:spcPct val="115000"/>
              </a:lnSpc>
              <a:spcBef>
                <a:spcPts val="1400"/>
              </a:spcBef>
              <a:spcAft>
                <a:spcPts val="400"/>
              </a:spcAft>
              <a:buClr>
                <a:schemeClr val="dk1"/>
              </a:buClr>
              <a:buSzPts val="1100"/>
              <a:buFont typeface="Arial"/>
              <a:buNone/>
            </a:pPr>
            <a:r>
              <a:t/>
            </a:r>
            <a:endParaRPr b="1" sz="1800">
              <a:solidFill>
                <a:schemeClr val="lt1"/>
              </a:solidFill>
              <a:latin typeface="Kosugi Maru"/>
              <a:ea typeface="Kosugi Maru"/>
              <a:cs typeface="Kosugi Maru"/>
              <a:sym typeface="Kosugi Maru"/>
            </a:endParaRPr>
          </a:p>
        </p:txBody>
      </p:sp>
      <p:sp>
        <p:nvSpPr>
          <p:cNvPr id="255" name="Google Shape;255;g2146742e396_0_62"/>
          <p:cNvSpPr txBox="1"/>
          <p:nvPr/>
        </p:nvSpPr>
        <p:spPr>
          <a:xfrm>
            <a:off x="131025" y="711950"/>
            <a:ext cx="8595300" cy="1231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ja-JP" sz="1700">
                <a:latin typeface="Kosugi Maru"/>
                <a:ea typeface="Kosugi Maru"/>
                <a:cs typeface="Kosugi Maru"/>
                <a:sym typeface="Kosugi Maru"/>
              </a:rPr>
              <a:t>・デザインテンプレートとは、お客様がSMPをご利用していただきやすいように、</a:t>
            </a:r>
            <a:endParaRPr b="1" sz="1700">
              <a:latin typeface="Kosugi Maru"/>
              <a:ea typeface="Kosugi Maru"/>
              <a:cs typeface="Kosugi Maru"/>
              <a:sym typeface="Kosugi Maru"/>
            </a:endParaRPr>
          </a:p>
          <a:p>
            <a:pPr indent="0" lvl="0" marL="0" rtl="0" algn="l">
              <a:spcBef>
                <a:spcPts val="0"/>
              </a:spcBef>
              <a:spcAft>
                <a:spcPts val="0"/>
              </a:spcAft>
              <a:buNone/>
            </a:pPr>
            <a:r>
              <a:rPr b="1" lang="ja-JP" sz="1700">
                <a:latin typeface="Kosugi Maru"/>
                <a:ea typeface="Kosugi Maru"/>
                <a:cs typeface="Kosugi Maru"/>
                <a:sym typeface="Kosugi Maru"/>
              </a:rPr>
              <a:t>　弊社で提供しているテンプレートです。</a:t>
            </a:r>
            <a:endParaRPr b="1" sz="1700">
              <a:latin typeface="Kosugi Maru"/>
              <a:ea typeface="Kosugi Maru"/>
              <a:cs typeface="Kosugi Maru"/>
              <a:sym typeface="Kosugi Maru"/>
            </a:endParaRPr>
          </a:p>
          <a:p>
            <a:pPr indent="0" lvl="0" marL="0" rtl="0" algn="l">
              <a:spcBef>
                <a:spcPts val="0"/>
              </a:spcBef>
              <a:spcAft>
                <a:spcPts val="0"/>
              </a:spcAft>
              <a:buNone/>
            </a:pPr>
            <a:r>
              <a:rPr b="1" lang="ja-JP" sz="1700">
                <a:latin typeface="Kosugi Maru"/>
                <a:ea typeface="Kosugi Maru"/>
                <a:cs typeface="Kosugi Maru"/>
                <a:sym typeface="Kosugi Maru"/>
              </a:rPr>
              <a:t>・お客様からのご要望等からバージョンアップを行い、</a:t>
            </a:r>
            <a:endParaRPr b="1" sz="1700">
              <a:latin typeface="Kosugi Maru"/>
              <a:ea typeface="Kosugi Maru"/>
              <a:cs typeface="Kosugi Maru"/>
              <a:sym typeface="Kosugi Maru"/>
            </a:endParaRPr>
          </a:p>
          <a:p>
            <a:pPr indent="0" lvl="0" marL="0" rtl="0" algn="l">
              <a:spcBef>
                <a:spcPts val="0"/>
              </a:spcBef>
              <a:spcAft>
                <a:spcPts val="0"/>
              </a:spcAft>
              <a:buNone/>
            </a:pPr>
            <a:r>
              <a:rPr b="1" lang="ja-JP" sz="1700">
                <a:latin typeface="Kosugi Maru"/>
                <a:ea typeface="Kosugi Maru"/>
                <a:cs typeface="Kosugi Maru"/>
                <a:sym typeface="Kosugi Maru"/>
              </a:rPr>
              <a:t>　定期的に最新のデザインテンプレートをリリースしていきます。</a:t>
            </a:r>
            <a:endParaRPr b="1" sz="1700">
              <a:latin typeface="Kosugi Maru"/>
              <a:ea typeface="Kosugi Maru"/>
              <a:cs typeface="Kosugi Maru"/>
              <a:sym typeface="Kosugi Maru"/>
            </a:endParaRPr>
          </a:p>
        </p:txBody>
      </p:sp>
      <p:sp>
        <p:nvSpPr>
          <p:cNvPr id="256" name="Google Shape;256;g2146742e396_0_62"/>
          <p:cNvSpPr txBox="1"/>
          <p:nvPr/>
        </p:nvSpPr>
        <p:spPr>
          <a:xfrm>
            <a:off x="242050" y="5184150"/>
            <a:ext cx="8595300" cy="1256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ja-JP" sz="1100">
                <a:solidFill>
                  <a:srgbClr val="0B4B64"/>
                </a:solidFill>
                <a:latin typeface="Kosugi Maru"/>
                <a:ea typeface="Kosugi Maru"/>
                <a:cs typeface="Kosugi Maru"/>
                <a:sym typeface="Kosugi Maru"/>
              </a:rPr>
              <a:t>※テンプレートとは、SHANON MARKETING PLATFORMで作成するフォームやサイトが参照するHTML、CSS、Javascriptの</a:t>
            </a:r>
            <a:endParaRPr b="1" sz="1100">
              <a:solidFill>
                <a:srgbClr val="0B4B64"/>
              </a:solidFill>
              <a:latin typeface="Kosugi Maru"/>
              <a:ea typeface="Kosugi Maru"/>
              <a:cs typeface="Kosugi Maru"/>
              <a:sym typeface="Kosugi Maru"/>
            </a:endParaRPr>
          </a:p>
          <a:p>
            <a:pPr indent="0" lvl="0" marL="0" rtl="0" algn="l">
              <a:lnSpc>
                <a:spcPct val="115000"/>
              </a:lnSpc>
              <a:spcBef>
                <a:spcPts val="0"/>
              </a:spcBef>
              <a:spcAft>
                <a:spcPts val="0"/>
              </a:spcAft>
              <a:buNone/>
            </a:pPr>
            <a:r>
              <a:rPr b="1" lang="ja-JP" sz="1100">
                <a:solidFill>
                  <a:srgbClr val="0B4B64"/>
                </a:solidFill>
                <a:latin typeface="Kosugi Maru"/>
                <a:ea typeface="Kosugi Maru"/>
                <a:cs typeface="Kosugi Maru"/>
                <a:sym typeface="Kosugi Maru"/>
              </a:rPr>
              <a:t>集合データです。テンプレートを編集して更新することで、SMPで作成するフォームやサイトのデザインをお好みのフォームデザインに変更したり、入力フォームの最適化をすることが可能です。</a:t>
            </a:r>
            <a:endParaRPr b="1" sz="1100">
              <a:solidFill>
                <a:srgbClr val="0B4B64"/>
              </a:solidFill>
              <a:latin typeface="Kosugi Maru"/>
              <a:ea typeface="Kosugi Maru"/>
              <a:cs typeface="Kosugi Maru"/>
              <a:sym typeface="Kosugi Maru"/>
            </a:endParaRPr>
          </a:p>
          <a:p>
            <a:pPr indent="0" lvl="0" marL="0" rtl="0" algn="l">
              <a:lnSpc>
                <a:spcPct val="115000"/>
              </a:lnSpc>
              <a:spcBef>
                <a:spcPts val="0"/>
              </a:spcBef>
              <a:spcAft>
                <a:spcPts val="0"/>
              </a:spcAft>
              <a:buNone/>
            </a:pPr>
            <a:r>
              <a:t/>
            </a:r>
            <a:endParaRPr b="1" sz="700">
              <a:solidFill>
                <a:srgbClr val="0B4B64"/>
              </a:solidFill>
              <a:latin typeface="Kosugi Maru"/>
              <a:ea typeface="Kosugi Maru"/>
              <a:cs typeface="Kosugi Maru"/>
              <a:sym typeface="Kosugi Maru"/>
            </a:endParaRPr>
          </a:p>
          <a:p>
            <a:pPr indent="0" lvl="0" marL="0" rtl="0" algn="l">
              <a:lnSpc>
                <a:spcPct val="115000"/>
              </a:lnSpc>
              <a:spcBef>
                <a:spcPts val="0"/>
              </a:spcBef>
              <a:spcAft>
                <a:spcPts val="0"/>
              </a:spcAft>
              <a:buNone/>
            </a:pPr>
            <a:r>
              <a:rPr b="1" lang="ja-JP" sz="1100">
                <a:solidFill>
                  <a:srgbClr val="0B4B64"/>
                </a:solidFill>
                <a:latin typeface="Kosugi Maru"/>
                <a:ea typeface="Kosugi Maru"/>
                <a:cs typeface="Kosugi Maru"/>
                <a:sym typeface="Kosugi Maru"/>
              </a:rPr>
              <a:t>※デザインテンプレートは、SMPドメイン発行時にすでに適用されています。</a:t>
            </a:r>
            <a:endParaRPr b="1" sz="1100">
              <a:solidFill>
                <a:srgbClr val="0B4B64"/>
              </a:solidFill>
              <a:latin typeface="Kosugi Maru"/>
              <a:ea typeface="Kosugi Maru"/>
              <a:cs typeface="Kosugi Maru"/>
              <a:sym typeface="Kosugi Maru"/>
            </a:endParaRPr>
          </a:p>
          <a:p>
            <a:pPr indent="0" lvl="0" marL="0" rtl="0" algn="l">
              <a:lnSpc>
                <a:spcPct val="115000"/>
              </a:lnSpc>
              <a:spcBef>
                <a:spcPts val="0"/>
              </a:spcBef>
              <a:spcAft>
                <a:spcPts val="0"/>
              </a:spcAft>
              <a:buNone/>
            </a:pPr>
            <a:r>
              <a:rPr b="1" lang="ja-JP" sz="1100">
                <a:solidFill>
                  <a:srgbClr val="0B4B64"/>
                </a:solidFill>
                <a:latin typeface="Kosugi Maru"/>
                <a:ea typeface="Kosugi Maru"/>
                <a:cs typeface="Kosugi Maru"/>
                <a:sym typeface="Kosugi Maru"/>
              </a:rPr>
              <a:t>（お客様によっては適用されていない場合もございます。）</a:t>
            </a:r>
            <a:endParaRPr>
              <a:latin typeface="Kosugi Maru"/>
              <a:ea typeface="Kosugi Maru"/>
              <a:cs typeface="Kosugi Maru"/>
              <a:sym typeface="Kosugi Maru"/>
            </a:endParaRPr>
          </a:p>
        </p:txBody>
      </p:sp>
      <p:pic>
        <p:nvPicPr>
          <p:cNvPr id="257" name="Google Shape;257;g2146742e396_0_62"/>
          <p:cNvPicPr preferRelativeResize="0"/>
          <p:nvPr/>
        </p:nvPicPr>
        <p:blipFill>
          <a:blip r:embed="rId3">
            <a:alphaModFix/>
          </a:blip>
          <a:stretch>
            <a:fillRect/>
          </a:stretch>
        </p:blipFill>
        <p:spPr>
          <a:xfrm>
            <a:off x="909975" y="2095850"/>
            <a:ext cx="3597772" cy="2935900"/>
          </a:xfrm>
          <a:prstGeom prst="rect">
            <a:avLst/>
          </a:prstGeom>
          <a:noFill/>
          <a:ln>
            <a:noFill/>
          </a:ln>
        </p:spPr>
      </p:pic>
      <p:pic>
        <p:nvPicPr>
          <p:cNvPr id="258" name="Google Shape;258;g2146742e396_0_62"/>
          <p:cNvPicPr preferRelativeResize="0"/>
          <p:nvPr/>
        </p:nvPicPr>
        <p:blipFill>
          <a:blip r:embed="rId4">
            <a:alphaModFix/>
          </a:blip>
          <a:stretch>
            <a:fillRect/>
          </a:stretch>
        </p:blipFill>
        <p:spPr>
          <a:xfrm>
            <a:off x="5615225" y="1979788"/>
            <a:ext cx="1895944" cy="3168024"/>
          </a:xfrm>
          <a:prstGeom prst="rect">
            <a:avLst/>
          </a:prstGeom>
          <a:noFill/>
          <a:ln>
            <a:noFill/>
          </a:ln>
        </p:spPr>
      </p:pic>
      <p:sp>
        <p:nvSpPr>
          <p:cNvPr id="259" name="Google Shape;259;g2146742e396_0_62"/>
          <p:cNvSpPr txBox="1"/>
          <p:nvPr/>
        </p:nvSpPr>
        <p:spPr>
          <a:xfrm>
            <a:off x="6464400" y="4783950"/>
            <a:ext cx="1153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ja-JP"/>
              <a:t>※</a:t>
            </a:r>
            <a:r>
              <a:rPr b="1" lang="ja-JP"/>
              <a:t>スマホ版</a:t>
            </a:r>
            <a:endParaRPr b="1"/>
          </a:p>
        </p:txBody>
      </p:sp>
      <p:sp>
        <p:nvSpPr>
          <p:cNvPr id="260" name="Google Shape;260;g2146742e396_0_62"/>
          <p:cNvSpPr txBox="1"/>
          <p:nvPr/>
        </p:nvSpPr>
        <p:spPr>
          <a:xfrm>
            <a:off x="3533375" y="4783950"/>
            <a:ext cx="8286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ja-JP"/>
              <a:t>※</a:t>
            </a:r>
            <a:r>
              <a:rPr b="1" lang="ja-JP"/>
              <a:t>PC</a:t>
            </a:r>
            <a:r>
              <a:rPr b="1" lang="ja-JP"/>
              <a:t>版</a:t>
            </a:r>
            <a:endParaRPr b="1"/>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g1e0ea60ba17_0_38"/>
          <p:cNvSpPr txBox="1"/>
          <p:nvPr>
            <p:ph type="title"/>
          </p:nvPr>
        </p:nvSpPr>
        <p:spPr>
          <a:xfrm>
            <a:off x="688031" y="2997318"/>
            <a:ext cx="7772400" cy="46620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000000"/>
              </a:buClr>
              <a:buSzPts val="2800"/>
              <a:buFont typeface="Arial"/>
              <a:buNone/>
            </a:pPr>
            <a:r>
              <a:rPr lang="ja-JP" sz="2700">
                <a:solidFill>
                  <a:srgbClr val="0B4B64"/>
                </a:solidFill>
                <a:latin typeface="Kosugi Maru"/>
                <a:ea typeface="Kosugi Maru"/>
                <a:cs typeface="Kosugi Maru"/>
                <a:sym typeface="Kosugi Maru"/>
              </a:rPr>
              <a:t>デザイン</a:t>
            </a:r>
            <a:r>
              <a:rPr lang="ja-JP" sz="2700">
                <a:solidFill>
                  <a:srgbClr val="0B4B64"/>
                </a:solidFill>
                <a:latin typeface="Kosugi Maru"/>
                <a:ea typeface="Kosugi Maru"/>
                <a:cs typeface="Kosugi Maru"/>
                <a:sym typeface="Kosugi Maru"/>
              </a:rPr>
              <a:t>テンプレートで解決できる事</a:t>
            </a:r>
            <a:endParaRPr sz="2700">
              <a:solidFill>
                <a:srgbClr val="0B4B64"/>
              </a:solidFill>
              <a:latin typeface="Kosugi Maru"/>
              <a:ea typeface="Kosugi Maru"/>
              <a:cs typeface="Kosugi Maru"/>
              <a:sym typeface="Kosugi Maru"/>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g21d91b0e79a_1_0"/>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272" name="Google Shape;272;g21d91b0e79a_1_0"/>
          <p:cNvSpPr/>
          <p:nvPr/>
        </p:nvSpPr>
        <p:spPr>
          <a:xfrm>
            <a:off x="251400" y="234121"/>
            <a:ext cx="8776800" cy="646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500"/>
              <a:buFont typeface="Arial"/>
              <a:buNone/>
            </a:pPr>
            <a:r>
              <a:rPr b="1" lang="ja-JP" sz="2300">
                <a:solidFill>
                  <a:srgbClr val="0B4B64"/>
                </a:solidFill>
                <a:latin typeface="Kosugi Maru"/>
                <a:ea typeface="Kosugi Maru"/>
                <a:cs typeface="Kosugi Maru"/>
                <a:sym typeface="Kosugi Maru"/>
              </a:rPr>
              <a:t>デザインテンプレートに搭載されている機能の種類</a:t>
            </a:r>
            <a:endParaRPr b="1" sz="2300">
              <a:solidFill>
                <a:srgbClr val="0B4B64"/>
              </a:solidFill>
              <a:latin typeface="Kosugi Maru"/>
              <a:ea typeface="Kosugi Maru"/>
              <a:cs typeface="Kosugi Maru"/>
              <a:sym typeface="Kosugi Maru"/>
            </a:endParaRPr>
          </a:p>
        </p:txBody>
      </p:sp>
      <p:grpSp>
        <p:nvGrpSpPr>
          <p:cNvPr id="273" name="Google Shape;273;g21d91b0e79a_1_0"/>
          <p:cNvGrpSpPr/>
          <p:nvPr/>
        </p:nvGrpSpPr>
        <p:grpSpPr>
          <a:xfrm>
            <a:off x="4696657" y="1066800"/>
            <a:ext cx="4099327" cy="509100"/>
            <a:chOff x="435775" y="838200"/>
            <a:chExt cx="3879000" cy="509100"/>
          </a:xfrm>
        </p:grpSpPr>
        <p:sp>
          <p:nvSpPr>
            <p:cNvPr id="274" name="Google Shape;274;g21d91b0e79a_1_0"/>
            <p:cNvSpPr/>
            <p:nvPr/>
          </p:nvSpPr>
          <p:spPr>
            <a:xfrm>
              <a:off x="435775" y="838200"/>
              <a:ext cx="3879000" cy="509100"/>
            </a:xfrm>
            <a:prstGeom prst="roundRect">
              <a:avLst>
                <a:gd fmla="val 4063" name="adj"/>
              </a:avLst>
            </a:prstGeom>
            <a:solidFill>
              <a:srgbClr val="0B5394"/>
            </a:solidFill>
            <a:ln cap="flat" cmpd="sng" w="12700">
              <a:solidFill>
                <a:srgbClr val="0B5394"/>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75" name="Google Shape;275;g21d91b0e79a_1_0"/>
            <p:cNvSpPr/>
            <p:nvPr/>
          </p:nvSpPr>
          <p:spPr>
            <a:xfrm>
              <a:off x="491500" y="940545"/>
              <a:ext cx="3420900" cy="3741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1400"/>
                </a:spcBef>
                <a:spcAft>
                  <a:spcPts val="0"/>
                </a:spcAft>
                <a:buClr>
                  <a:schemeClr val="dk1"/>
                </a:buClr>
                <a:buSzPts val="1100"/>
                <a:buFont typeface="Arial"/>
                <a:buNone/>
              </a:pPr>
              <a:r>
                <a:rPr b="1" lang="ja-JP" sz="1800">
                  <a:solidFill>
                    <a:schemeClr val="lt1"/>
                  </a:solidFill>
                  <a:latin typeface="Kosugi Maru"/>
                  <a:ea typeface="Kosugi Maru"/>
                  <a:cs typeface="Kosugi Maru"/>
                  <a:sym typeface="Kosugi Maru"/>
                </a:rPr>
                <a:t>住所自動補完機能</a:t>
              </a:r>
              <a:endParaRPr b="1" sz="1800">
                <a:solidFill>
                  <a:schemeClr val="lt1"/>
                </a:solidFill>
                <a:latin typeface="Kosugi Maru"/>
                <a:ea typeface="Kosugi Maru"/>
                <a:cs typeface="Kosugi Maru"/>
                <a:sym typeface="Kosugi Maru"/>
              </a:endParaRPr>
            </a:p>
            <a:p>
              <a:pPr indent="0" lvl="0" marL="0" rtl="0" algn="l">
                <a:lnSpc>
                  <a:spcPct val="115000"/>
                </a:lnSpc>
                <a:spcBef>
                  <a:spcPts val="1400"/>
                </a:spcBef>
                <a:spcAft>
                  <a:spcPts val="0"/>
                </a:spcAft>
                <a:buClr>
                  <a:schemeClr val="dk1"/>
                </a:buClr>
                <a:buSzPts val="1100"/>
                <a:buFont typeface="Arial"/>
                <a:buNone/>
              </a:pPr>
              <a:r>
                <a:t/>
              </a:r>
              <a:endParaRPr b="1" sz="1800">
                <a:solidFill>
                  <a:schemeClr val="lt1"/>
                </a:solidFill>
                <a:latin typeface="Kosugi Maru"/>
                <a:ea typeface="Kosugi Maru"/>
                <a:cs typeface="Kosugi Maru"/>
                <a:sym typeface="Kosugi Maru"/>
              </a:endParaRPr>
            </a:p>
            <a:p>
              <a:pPr indent="0" lvl="0" marL="0" rtl="0" algn="l">
                <a:lnSpc>
                  <a:spcPct val="115000"/>
                </a:lnSpc>
                <a:spcBef>
                  <a:spcPts val="1400"/>
                </a:spcBef>
                <a:spcAft>
                  <a:spcPts val="0"/>
                </a:spcAft>
                <a:buClr>
                  <a:schemeClr val="dk1"/>
                </a:buClr>
                <a:buSzPts val="1100"/>
                <a:buFont typeface="Arial"/>
                <a:buNone/>
              </a:pPr>
              <a:r>
                <a:t/>
              </a:r>
              <a:endParaRPr b="1" sz="1800">
                <a:solidFill>
                  <a:schemeClr val="lt1"/>
                </a:solidFill>
                <a:latin typeface="Kosugi Maru"/>
                <a:ea typeface="Kosugi Maru"/>
                <a:cs typeface="Kosugi Maru"/>
                <a:sym typeface="Kosugi Maru"/>
              </a:endParaRPr>
            </a:p>
            <a:p>
              <a:pPr indent="0" lvl="0" marL="0" rtl="0" algn="l">
                <a:lnSpc>
                  <a:spcPct val="115000"/>
                </a:lnSpc>
                <a:spcBef>
                  <a:spcPts val="1400"/>
                </a:spcBef>
                <a:spcAft>
                  <a:spcPts val="400"/>
                </a:spcAft>
                <a:buClr>
                  <a:schemeClr val="dk1"/>
                </a:buClr>
                <a:buSzPts val="1100"/>
                <a:buFont typeface="Arial"/>
                <a:buNone/>
              </a:pPr>
              <a:r>
                <a:t/>
              </a:r>
              <a:endParaRPr b="1" sz="1800">
                <a:solidFill>
                  <a:schemeClr val="lt1"/>
                </a:solidFill>
                <a:latin typeface="Kosugi Maru"/>
                <a:ea typeface="Kosugi Maru"/>
                <a:cs typeface="Kosugi Maru"/>
                <a:sym typeface="Kosugi Maru"/>
              </a:endParaRPr>
            </a:p>
          </p:txBody>
        </p:sp>
      </p:grpSp>
      <p:grpSp>
        <p:nvGrpSpPr>
          <p:cNvPr id="276" name="Google Shape;276;g21d91b0e79a_1_0"/>
          <p:cNvGrpSpPr/>
          <p:nvPr/>
        </p:nvGrpSpPr>
        <p:grpSpPr>
          <a:xfrm>
            <a:off x="331854" y="3733800"/>
            <a:ext cx="4207956" cy="2529000"/>
            <a:chOff x="359500" y="3581400"/>
            <a:chExt cx="4558505" cy="2529000"/>
          </a:xfrm>
        </p:grpSpPr>
        <p:sp>
          <p:nvSpPr>
            <p:cNvPr id="277" name="Google Shape;277;g21d91b0e79a_1_0"/>
            <p:cNvSpPr/>
            <p:nvPr/>
          </p:nvSpPr>
          <p:spPr>
            <a:xfrm>
              <a:off x="359500" y="4090500"/>
              <a:ext cx="4441200" cy="2019900"/>
            </a:xfrm>
            <a:prstGeom prst="rect">
              <a:avLst/>
            </a:prstGeom>
            <a:solidFill>
              <a:srgbClr val="FFFFFF"/>
            </a:solidFill>
            <a:ln cap="flat" cmpd="sng" w="9525">
              <a:solidFill>
                <a:schemeClr val="dk2"/>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ja-JP" sz="1500">
                  <a:solidFill>
                    <a:srgbClr val="0B4B64"/>
                  </a:solidFill>
                  <a:latin typeface="Kosugi Maru"/>
                  <a:ea typeface="Kosugi Maru"/>
                  <a:cs typeface="Kosugi Maru"/>
                  <a:sym typeface="Kosugi Maru"/>
                </a:rPr>
                <a:t>フォームの入力内容の漏れやミスを瞬時にユーザにお知らせしてくれる。</a:t>
              </a:r>
              <a:endParaRPr sz="1500">
                <a:solidFill>
                  <a:srgbClr val="0B4B64"/>
                </a:solidFill>
                <a:latin typeface="Kosugi Maru"/>
                <a:ea typeface="Kosugi Maru"/>
                <a:cs typeface="Kosugi Maru"/>
                <a:sym typeface="Kosugi Maru"/>
              </a:endParaRPr>
            </a:p>
          </p:txBody>
        </p:sp>
        <p:grpSp>
          <p:nvGrpSpPr>
            <p:cNvPr id="278" name="Google Shape;278;g21d91b0e79a_1_0"/>
            <p:cNvGrpSpPr/>
            <p:nvPr/>
          </p:nvGrpSpPr>
          <p:grpSpPr>
            <a:xfrm>
              <a:off x="359562" y="3581400"/>
              <a:ext cx="4558442" cy="509100"/>
              <a:chOff x="435775" y="838200"/>
              <a:chExt cx="3981520" cy="509100"/>
            </a:xfrm>
          </p:grpSpPr>
          <p:sp>
            <p:nvSpPr>
              <p:cNvPr id="279" name="Google Shape;279;g21d91b0e79a_1_0"/>
              <p:cNvSpPr/>
              <p:nvPr/>
            </p:nvSpPr>
            <p:spPr>
              <a:xfrm>
                <a:off x="435775" y="838200"/>
                <a:ext cx="3879000" cy="509100"/>
              </a:xfrm>
              <a:prstGeom prst="roundRect">
                <a:avLst>
                  <a:gd fmla="val 4063" name="adj"/>
                </a:avLst>
              </a:prstGeom>
              <a:solidFill>
                <a:srgbClr val="B45F06"/>
              </a:solidFill>
              <a:ln cap="flat" cmpd="sng" w="12700">
                <a:solidFill>
                  <a:srgbClr val="B45F0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80" name="Google Shape;280;g21d91b0e79a_1_0"/>
              <p:cNvSpPr/>
              <p:nvPr/>
            </p:nvSpPr>
            <p:spPr>
              <a:xfrm>
                <a:off x="491495" y="940550"/>
                <a:ext cx="3925800" cy="3741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1400"/>
                  </a:spcBef>
                  <a:spcAft>
                    <a:spcPts val="400"/>
                  </a:spcAft>
                  <a:buClr>
                    <a:schemeClr val="dk1"/>
                  </a:buClr>
                  <a:buSzPts val="1100"/>
                  <a:buFont typeface="Arial"/>
                  <a:buNone/>
                </a:pPr>
                <a:r>
                  <a:rPr b="1" lang="ja-JP" sz="1800">
                    <a:solidFill>
                      <a:schemeClr val="lt1"/>
                    </a:solidFill>
                    <a:latin typeface="Kosugi Maru"/>
                    <a:ea typeface="Kosugi Maru"/>
                    <a:cs typeface="Kosugi Maru"/>
                    <a:sym typeface="Kosugi Maru"/>
                  </a:rPr>
                  <a:t>リアルタイムバリデーション機能</a:t>
                </a:r>
                <a:endParaRPr b="1" sz="1800">
                  <a:solidFill>
                    <a:schemeClr val="lt1"/>
                  </a:solidFill>
                  <a:latin typeface="Kosugi Maru"/>
                  <a:ea typeface="Kosugi Maru"/>
                  <a:cs typeface="Kosugi Maru"/>
                  <a:sym typeface="Kosugi Maru"/>
                </a:endParaRPr>
              </a:p>
            </p:txBody>
          </p:sp>
        </p:grpSp>
      </p:grpSp>
      <p:grpSp>
        <p:nvGrpSpPr>
          <p:cNvPr id="281" name="Google Shape;281;g21d91b0e79a_1_0"/>
          <p:cNvGrpSpPr/>
          <p:nvPr/>
        </p:nvGrpSpPr>
        <p:grpSpPr>
          <a:xfrm>
            <a:off x="4697033" y="3733800"/>
            <a:ext cx="4099672" cy="2529000"/>
            <a:chOff x="5088325" y="3886200"/>
            <a:chExt cx="4441200" cy="2529000"/>
          </a:xfrm>
        </p:grpSpPr>
        <p:grpSp>
          <p:nvGrpSpPr>
            <p:cNvPr id="282" name="Google Shape;282;g21d91b0e79a_1_0"/>
            <p:cNvGrpSpPr/>
            <p:nvPr/>
          </p:nvGrpSpPr>
          <p:grpSpPr>
            <a:xfrm>
              <a:off x="5088393" y="3886200"/>
              <a:ext cx="4441067" cy="509100"/>
              <a:chOff x="435775" y="838200"/>
              <a:chExt cx="3879000" cy="509100"/>
            </a:xfrm>
          </p:grpSpPr>
          <p:sp>
            <p:nvSpPr>
              <p:cNvPr id="283" name="Google Shape;283;g21d91b0e79a_1_0"/>
              <p:cNvSpPr/>
              <p:nvPr/>
            </p:nvSpPr>
            <p:spPr>
              <a:xfrm>
                <a:off x="435775" y="838200"/>
                <a:ext cx="3879000" cy="509100"/>
              </a:xfrm>
              <a:prstGeom prst="roundRect">
                <a:avLst>
                  <a:gd fmla="val 4063" name="adj"/>
                </a:avLst>
              </a:prstGeom>
              <a:solidFill>
                <a:srgbClr val="351C75"/>
              </a:solidFill>
              <a:ln cap="flat" cmpd="sng" w="12700">
                <a:solidFill>
                  <a:srgbClr val="8E7CC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84" name="Google Shape;284;g21d91b0e79a_1_0"/>
              <p:cNvSpPr/>
              <p:nvPr/>
            </p:nvSpPr>
            <p:spPr>
              <a:xfrm>
                <a:off x="491500" y="940545"/>
                <a:ext cx="3420900" cy="3741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1400"/>
                  </a:spcBef>
                  <a:spcAft>
                    <a:spcPts val="0"/>
                  </a:spcAft>
                  <a:buClr>
                    <a:schemeClr val="dk1"/>
                  </a:buClr>
                  <a:buSzPts val="1100"/>
                  <a:buFont typeface="Arial"/>
                  <a:buNone/>
                </a:pPr>
                <a:r>
                  <a:rPr b="1" lang="ja-JP" sz="1800">
                    <a:solidFill>
                      <a:schemeClr val="lt1"/>
                    </a:solidFill>
                    <a:latin typeface="Kosugi Maru"/>
                    <a:ea typeface="Kosugi Maru"/>
                    <a:cs typeface="Kosugi Maru"/>
                    <a:sym typeface="Kosugi Maru"/>
                  </a:rPr>
                  <a:t>フローナビ機能</a:t>
                </a:r>
                <a:endParaRPr b="1" sz="1800">
                  <a:solidFill>
                    <a:schemeClr val="lt1"/>
                  </a:solidFill>
                  <a:latin typeface="Kosugi Maru"/>
                  <a:ea typeface="Kosugi Maru"/>
                  <a:cs typeface="Kosugi Maru"/>
                  <a:sym typeface="Kosugi Maru"/>
                </a:endParaRPr>
              </a:p>
              <a:p>
                <a:pPr indent="0" lvl="0" marL="0" rtl="0" algn="l">
                  <a:lnSpc>
                    <a:spcPct val="115000"/>
                  </a:lnSpc>
                  <a:spcBef>
                    <a:spcPts val="1400"/>
                  </a:spcBef>
                  <a:spcAft>
                    <a:spcPts val="0"/>
                  </a:spcAft>
                  <a:buClr>
                    <a:schemeClr val="dk1"/>
                  </a:buClr>
                  <a:buSzPts val="1100"/>
                  <a:buFont typeface="Arial"/>
                  <a:buNone/>
                </a:pPr>
                <a:r>
                  <a:t/>
                </a:r>
                <a:endParaRPr b="1" sz="1800">
                  <a:solidFill>
                    <a:schemeClr val="lt1"/>
                  </a:solidFill>
                  <a:latin typeface="Kosugi Maru"/>
                  <a:ea typeface="Kosugi Maru"/>
                  <a:cs typeface="Kosugi Maru"/>
                  <a:sym typeface="Kosugi Maru"/>
                </a:endParaRPr>
              </a:p>
              <a:p>
                <a:pPr indent="0" lvl="0" marL="0" rtl="0" algn="l">
                  <a:lnSpc>
                    <a:spcPct val="115000"/>
                  </a:lnSpc>
                  <a:spcBef>
                    <a:spcPts val="1400"/>
                  </a:spcBef>
                  <a:spcAft>
                    <a:spcPts val="0"/>
                  </a:spcAft>
                  <a:buClr>
                    <a:schemeClr val="dk1"/>
                  </a:buClr>
                  <a:buSzPts val="1100"/>
                  <a:buFont typeface="Arial"/>
                  <a:buNone/>
                </a:pPr>
                <a:r>
                  <a:t/>
                </a:r>
                <a:endParaRPr b="1" sz="1800">
                  <a:solidFill>
                    <a:schemeClr val="lt1"/>
                  </a:solidFill>
                  <a:latin typeface="Kosugi Maru"/>
                  <a:ea typeface="Kosugi Maru"/>
                  <a:cs typeface="Kosugi Maru"/>
                  <a:sym typeface="Kosugi Maru"/>
                </a:endParaRPr>
              </a:p>
              <a:p>
                <a:pPr indent="0" lvl="0" marL="0" rtl="0" algn="l">
                  <a:lnSpc>
                    <a:spcPct val="115000"/>
                  </a:lnSpc>
                  <a:spcBef>
                    <a:spcPts val="1400"/>
                  </a:spcBef>
                  <a:spcAft>
                    <a:spcPts val="400"/>
                  </a:spcAft>
                  <a:buNone/>
                </a:pPr>
                <a:r>
                  <a:t/>
                </a:r>
                <a:endParaRPr b="1" sz="1800">
                  <a:solidFill>
                    <a:schemeClr val="lt1"/>
                  </a:solidFill>
                  <a:latin typeface="Kosugi Maru"/>
                  <a:ea typeface="Kosugi Maru"/>
                  <a:cs typeface="Kosugi Maru"/>
                  <a:sym typeface="Kosugi Maru"/>
                </a:endParaRPr>
              </a:p>
            </p:txBody>
          </p:sp>
        </p:grpSp>
        <p:sp>
          <p:nvSpPr>
            <p:cNvPr id="285" name="Google Shape;285;g21d91b0e79a_1_0"/>
            <p:cNvSpPr/>
            <p:nvPr/>
          </p:nvSpPr>
          <p:spPr>
            <a:xfrm>
              <a:off x="5088325" y="4395300"/>
              <a:ext cx="4441200" cy="2019900"/>
            </a:xfrm>
            <a:prstGeom prst="rect">
              <a:avLst/>
            </a:prstGeom>
            <a:solidFill>
              <a:srgbClr val="FFFFFF"/>
            </a:solidFill>
            <a:ln cap="flat" cmpd="sng" w="9525">
              <a:solidFill>
                <a:schemeClr val="dk2"/>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ja-JP" sz="1500">
                  <a:solidFill>
                    <a:srgbClr val="0B4B64"/>
                  </a:solidFill>
                  <a:latin typeface="Kosugi Maru"/>
                  <a:ea typeface="Kosugi Maru"/>
                  <a:cs typeface="Kosugi Maru"/>
                  <a:sym typeface="Kosugi Maru"/>
                </a:rPr>
                <a:t>訪問ユーザーが、フォームの現在地を把握することができる。</a:t>
              </a:r>
              <a:endParaRPr sz="1500">
                <a:solidFill>
                  <a:srgbClr val="0B4B64"/>
                </a:solidFill>
                <a:latin typeface="Kosugi Maru"/>
                <a:ea typeface="Kosugi Maru"/>
                <a:cs typeface="Kosugi Maru"/>
                <a:sym typeface="Kosugi Maru"/>
              </a:endParaRPr>
            </a:p>
            <a:p>
              <a:pPr indent="0" lvl="0" marL="0" rtl="0" algn="l">
                <a:lnSpc>
                  <a:spcPct val="115000"/>
                </a:lnSpc>
                <a:spcBef>
                  <a:spcPts val="0"/>
                </a:spcBef>
                <a:spcAft>
                  <a:spcPts val="0"/>
                </a:spcAft>
                <a:buClr>
                  <a:schemeClr val="dk1"/>
                </a:buClr>
                <a:buSzPts val="1100"/>
                <a:buFont typeface="Arial"/>
                <a:buNone/>
              </a:pPr>
              <a:r>
                <a:t/>
              </a:r>
              <a:endParaRPr>
                <a:solidFill>
                  <a:srgbClr val="0B4B64"/>
                </a:solidFill>
                <a:latin typeface="Kosugi Maru"/>
                <a:ea typeface="Kosugi Maru"/>
                <a:cs typeface="Kosugi Maru"/>
                <a:sym typeface="Kosugi Maru"/>
              </a:endParaRPr>
            </a:p>
          </p:txBody>
        </p:sp>
      </p:grpSp>
      <p:grpSp>
        <p:nvGrpSpPr>
          <p:cNvPr id="286" name="Google Shape;286;g21d91b0e79a_1_0"/>
          <p:cNvGrpSpPr/>
          <p:nvPr/>
        </p:nvGrpSpPr>
        <p:grpSpPr>
          <a:xfrm>
            <a:off x="331854" y="1066800"/>
            <a:ext cx="4099672" cy="2529000"/>
            <a:chOff x="359500" y="1066800"/>
            <a:chExt cx="4441200" cy="2529000"/>
          </a:xfrm>
        </p:grpSpPr>
        <p:grpSp>
          <p:nvGrpSpPr>
            <p:cNvPr id="287" name="Google Shape;287;g21d91b0e79a_1_0"/>
            <p:cNvGrpSpPr/>
            <p:nvPr/>
          </p:nvGrpSpPr>
          <p:grpSpPr>
            <a:xfrm>
              <a:off x="359563" y="1066800"/>
              <a:ext cx="4441067" cy="509100"/>
              <a:chOff x="435775" y="838200"/>
              <a:chExt cx="3879000" cy="509100"/>
            </a:xfrm>
          </p:grpSpPr>
          <p:sp>
            <p:nvSpPr>
              <p:cNvPr id="288" name="Google Shape;288;g21d91b0e79a_1_0"/>
              <p:cNvSpPr/>
              <p:nvPr/>
            </p:nvSpPr>
            <p:spPr>
              <a:xfrm>
                <a:off x="435775" y="838200"/>
                <a:ext cx="3879000" cy="509100"/>
              </a:xfrm>
              <a:prstGeom prst="roundRect">
                <a:avLst>
                  <a:gd fmla="val 4063" name="adj"/>
                </a:avLst>
              </a:prstGeom>
              <a:solidFill>
                <a:srgbClr val="38761D"/>
              </a:solidFill>
              <a:ln cap="flat" cmpd="sng" w="12700">
                <a:solidFill>
                  <a:srgbClr val="38761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89" name="Google Shape;289;g21d91b0e79a_1_0"/>
              <p:cNvSpPr/>
              <p:nvPr/>
            </p:nvSpPr>
            <p:spPr>
              <a:xfrm>
                <a:off x="491500" y="940545"/>
                <a:ext cx="3420900" cy="3741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1400"/>
                  </a:spcBef>
                  <a:spcAft>
                    <a:spcPts val="0"/>
                  </a:spcAft>
                  <a:buClr>
                    <a:schemeClr val="dk1"/>
                  </a:buClr>
                  <a:buSzPts val="1100"/>
                  <a:buFont typeface="Arial"/>
                  <a:buNone/>
                </a:pPr>
                <a:r>
                  <a:rPr b="1" lang="ja-JP" sz="1800">
                    <a:solidFill>
                      <a:schemeClr val="lt1"/>
                    </a:solidFill>
                    <a:latin typeface="Kosugi Maru"/>
                    <a:ea typeface="Kosugi Maru"/>
                    <a:cs typeface="Kosugi Maru"/>
                    <a:sym typeface="Kosugi Maru"/>
                  </a:rPr>
                  <a:t>プレースホルダ機能</a:t>
                </a:r>
                <a:endParaRPr b="1" sz="1800">
                  <a:solidFill>
                    <a:schemeClr val="lt1"/>
                  </a:solidFill>
                  <a:latin typeface="Kosugi Maru"/>
                  <a:ea typeface="Kosugi Maru"/>
                  <a:cs typeface="Kosugi Maru"/>
                  <a:sym typeface="Kosugi Maru"/>
                </a:endParaRPr>
              </a:p>
              <a:p>
                <a:pPr indent="0" lvl="0" marL="0" rtl="0" algn="l">
                  <a:lnSpc>
                    <a:spcPct val="115000"/>
                  </a:lnSpc>
                  <a:spcBef>
                    <a:spcPts val="1400"/>
                  </a:spcBef>
                  <a:spcAft>
                    <a:spcPts val="0"/>
                  </a:spcAft>
                  <a:buClr>
                    <a:schemeClr val="dk1"/>
                  </a:buClr>
                  <a:buSzPts val="1100"/>
                  <a:buFont typeface="Arial"/>
                  <a:buNone/>
                </a:pPr>
                <a:r>
                  <a:t/>
                </a:r>
                <a:endParaRPr b="1" sz="1800">
                  <a:solidFill>
                    <a:schemeClr val="lt1"/>
                  </a:solidFill>
                  <a:latin typeface="Kosugi Maru"/>
                  <a:ea typeface="Kosugi Maru"/>
                  <a:cs typeface="Kosugi Maru"/>
                  <a:sym typeface="Kosugi Maru"/>
                </a:endParaRPr>
              </a:p>
              <a:p>
                <a:pPr indent="0" lvl="0" marL="0" rtl="0" algn="l">
                  <a:lnSpc>
                    <a:spcPct val="115000"/>
                  </a:lnSpc>
                  <a:spcBef>
                    <a:spcPts val="1400"/>
                  </a:spcBef>
                  <a:spcAft>
                    <a:spcPts val="400"/>
                  </a:spcAft>
                  <a:buNone/>
                </a:pPr>
                <a:r>
                  <a:t/>
                </a:r>
                <a:endParaRPr b="1" sz="1800">
                  <a:solidFill>
                    <a:schemeClr val="lt1"/>
                  </a:solidFill>
                  <a:latin typeface="Kosugi Maru"/>
                  <a:ea typeface="Kosugi Maru"/>
                  <a:cs typeface="Kosugi Maru"/>
                  <a:sym typeface="Kosugi Maru"/>
                </a:endParaRPr>
              </a:p>
            </p:txBody>
          </p:sp>
        </p:grpSp>
        <p:sp>
          <p:nvSpPr>
            <p:cNvPr id="290" name="Google Shape;290;g21d91b0e79a_1_0"/>
            <p:cNvSpPr/>
            <p:nvPr/>
          </p:nvSpPr>
          <p:spPr>
            <a:xfrm>
              <a:off x="359500" y="1575900"/>
              <a:ext cx="4441200" cy="2019900"/>
            </a:xfrm>
            <a:prstGeom prst="rect">
              <a:avLst/>
            </a:prstGeom>
            <a:solidFill>
              <a:srgbClr val="FFFFFF"/>
            </a:solidFill>
            <a:ln cap="flat" cmpd="sng" w="9525">
              <a:solidFill>
                <a:schemeClr val="dk2"/>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ja-JP" sz="1500">
                  <a:solidFill>
                    <a:srgbClr val="0B4B64"/>
                  </a:solidFill>
                  <a:latin typeface="Kosugi Maru"/>
                  <a:ea typeface="Kosugi Maru"/>
                  <a:cs typeface="Kosugi Maru"/>
                  <a:sym typeface="Kosugi Maru"/>
                </a:rPr>
                <a:t>フォームの入力項目に入力例を表示する。</a:t>
              </a:r>
              <a:endParaRPr sz="1500">
                <a:solidFill>
                  <a:srgbClr val="0B4B64"/>
                </a:solidFill>
                <a:latin typeface="Kosugi Maru"/>
                <a:ea typeface="Kosugi Maru"/>
                <a:cs typeface="Kosugi Maru"/>
                <a:sym typeface="Kosugi Maru"/>
              </a:endParaRPr>
            </a:p>
            <a:p>
              <a:pPr indent="0" lvl="0" marL="0" rtl="0" algn="l">
                <a:lnSpc>
                  <a:spcPct val="115000"/>
                </a:lnSpc>
                <a:spcBef>
                  <a:spcPts val="0"/>
                </a:spcBef>
                <a:spcAft>
                  <a:spcPts val="0"/>
                </a:spcAft>
                <a:buNone/>
              </a:pPr>
              <a:r>
                <a:rPr lang="ja-JP" sz="1500">
                  <a:solidFill>
                    <a:srgbClr val="0B4B64"/>
                  </a:solidFill>
                  <a:latin typeface="Kosugi Maru"/>
                  <a:ea typeface="Kosugi Maru"/>
                  <a:cs typeface="Kosugi Maru"/>
                  <a:sym typeface="Kosugi Maru"/>
                </a:rPr>
                <a:t>ユーザーが何を入力すべきかをイメージでき、直感的に入力しやすい。</a:t>
              </a:r>
              <a:endParaRPr sz="1500">
                <a:solidFill>
                  <a:srgbClr val="0B4B64"/>
                </a:solidFill>
                <a:latin typeface="Kosugi Maru"/>
                <a:ea typeface="Kosugi Maru"/>
                <a:cs typeface="Kosugi Maru"/>
                <a:sym typeface="Kosugi Maru"/>
              </a:endParaRPr>
            </a:p>
            <a:p>
              <a:pPr indent="0" lvl="0" marL="0" rtl="0" algn="l">
                <a:lnSpc>
                  <a:spcPct val="115000"/>
                </a:lnSpc>
                <a:spcBef>
                  <a:spcPts val="0"/>
                </a:spcBef>
                <a:spcAft>
                  <a:spcPts val="0"/>
                </a:spcAft>
                <a:buClr>
                  <a:schemeClr val="dk1"/>
                </a:buClr>
                <a:buSzPts val="1100"/>
                <a:buFont typeface="Arial"/>
                <a:buNone/>
              </a:pPr>
              <a:r>
                <a:t/>
              </a:r>
              <a:endParaRPr>
                <a:solidFill>
                  <a:srgbClr val="0B4B64"/>
                </a:solidFill>
                <a:latin typeface="Kosugi Maru"/>
                <a:ea typeface="Kosugi Maru"/>
                <a:cs typeface="Kosugi Maru"/>
                <a:sym typeface="Kosugi Maru"/>
              </a:endParaRPr>
            </a:p>
            <a:p>
              <a:pPr indent="0" lvl="0" marL="0" rtl="0" algn="l">
                <a:lnSpc>
                  <a:spcPct val="115000"/>
                </a:lnSpc>
                <a:spcBef>
                  <a:spcPts val="0"/>
                </a:spcBef>
                <a:spcAft>
                  <a:spcPts val="0"/>
                </a:spcAft>
                <a:buNone/>
              </a:pPr>
              <a:r>
                <a:t/>
              </a:r>
              <a:endParaRPr>
                <a:solidFill>
                  <a:srgbClr val="0B4B64"/>
                </a:solidFill>
                <a:latin typeface="Kosugi Maru"/>
                <a:ea typeface="Kosugi Maru"/>
                <a:cs typeface="Kosugi Maru"/>
                <a:sym typeface="Kosugi Maru"/>
              </a:endParaRPr>
            </a:p>
          </p:txBody>
        </p:sp>
      </p:grpSp>
      <p:sp>
        <p:nvSpPr>
          <p:cNvPr id="291" name="Google Shape;291;g21d91b0e79a_1_0"/>
          <p:cNvSpPr/>
          <p:nvPr/>
        </p:nvSpPr>
        <p:spPr>
          <a:xfrm>
            <a:off x="4696915" y="1575900"/>
            <a:ext cx="4099500" cy="2019900"/>
          </a:xfrm>
          <a:prstGeom prst="rect">
            <a:avLst/>
          </a:prstGeom>
          <a:solidFill>
            <a:srgbClr val="FFFFFF"/>
          </a:solidFill>
          <a:ln cap="flat" cmpd="sng" w="9525">
            <a:solidFill>
              <a:schemeClr val="dk2"/>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ja-JP" sz="1500">
                <a:solidFill>
                  <a:srgbClr val="0B4B64"/>
                </a:solidFill>
                <a:latin typeface="Kosugi Maru"/>
                <a:ea typeface="Kosugi Maru"/>
                <a:cs typeface="Kosugi Maru"/>
                <a:sym typeface="Kosugi Maru"/>
              </a:rPr>
              <a:t>フォームの入力欄に郵便番号を入力するだけで、住所項目欄に値を自動的に補完入力できる機能です。</a:t>
            </a:r>
            <a:endParaRPr sz="1500">
              <a:solidFill>
                <a:srgbClr val="0B4B64"/>
              </a:solidFill>
              <a:latin typeface="Kosugi Maru"/>
              <a:ea typeface="Kosugi Maru"/>
              <a:cs typeface="Kosugi Maru"/>
              <a:sym typeface="Kosugi Maru"/>
            </a:endParaRPr>
          </a:p>
          <a:p>
            <a:pPr indent="0" lvl="0" marL="0" rtl="0" algn="l">
              <a:lnSpc>
                <a:spcPct val="115000"/>
              </a:lnSpc>
              <a:spcBef>
                <a:spcPts val="0"/>
              </a:spcBef>
              <a:spcAft>
                <a:spcPts val="0"/>
              </a:spcAft>
              <a:buNone/>
            </a:pPr>
            <a:r>
              <a:t/>
            </a:r>
            <a:endParaRPr>
              <a:solidFill>
                <a:srgbClr val="0B4B64"/>
              </a:solidFill>
              <a:latin typeface="Kosugi Maru"/>
              <a:ea typeface="Kosugi Maru"/>
              <a:cs typeface="Kosugi Maru"/>
              <a:sym typeface="Kosugi Maru"/>
            </a:endParaRPr>
          </a:p>
          <a:p>
            <a:pPr indent="0" lvl="0" marL="0" rtl="0" algn="l">
              <a:lnSpc>
                <a:spcPct val="115000"/>
              </a:lnSpc>
              <a:spcBef>
                <a:spcPts val="0"/>
              </a:spcBef>
              <a:spcAft>
                <a:spcPts val="0"/>
              </a:spcAft>
              <a:buClr>
                <a:schemeClr val="dk1"/>
              </a:buClr>
              <a:buSzPts val="1100"/>
              <a:buFont typeface="Arial"/>
              <a:buNone/>
            </a:pPr>
            <a:r>
              <a:t/>
            </a:r>
            <a:endParaRPr>
              <a:solidFill>
                <a:srgbClr val="0B4B64"/>
              </a:solidFill>
              <a:latin typeface="Kosugi Maru"/>
              <a:ea typeface="Kosugi Maru"/>
              <a:cs typeface="Kosugi Maru"/>
              <a:sym typeface="Kosugi Maru"/>
            </a:endParaRPr>
          </a:p>
        </p:txBody>
      </p:sp>
      <p:sp>
        <p:nvSpPr>
          <p:cNvPr id="292" name="Google Shape;292;g21d91b0e79a_1_0"/>
          <p:cNvSpPr txBox="1"/>
          <p:nvPr/>
        </p:nvSpPr>
        <p:spPr>
          <a:xfrm>
            <a:off x="307062" y="2677628"/>
            <a:ext cx="4149000" cy="1185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ja-JP" sz="1300">
                <a:solidFill>
                  <a:srgbClr val="0B4B64"/>
                </a:solidFill>
                <a:latin typeface="Kosugi Maru"/>
                <a:ea typeface="Kosugi Maru"/>
                <a:cs typeface="Kosugi Maru"/>
                <a:sym typeface="Kosugi Maru"/>
              </a:rPr>
              <a:t>●メリット</a:t>
            </a:r>
            <a:br>
              <a:rPr b="1" lang="ja-JP" sz="1300">
                <a:solidFill>
                  <a:srgbClr val="0B4B64"/>
                </a:solidFill>
                <a:latin typeface="Kosugi Maru"/>
                <a:ea typeface="Kosugi Maru"/>
                <a:cs typeface="Kosugi Maru"/>
                <a:sym typeface="Kosugi Maru"/>
              </a:rPr>
            </a:br>
            <a:r>
              <a:rPr b="1" lang="ja-JP" sz="1300">
                <a:solidFill>
                  <a:srgbClr val="0B4B64"/>
                </a:solidFill>
                <a:latin typeface="Kosugi Maru"/>
                <a:ea typeface="Kosugi Maru"/>
                <a:cs typeface="Kosugi Maru"/>
                <a:sym typeface="Kosugi Maru"/>
              </a:rPr>
              <a:t>・ユーザが何を入力すべきかイメージできる</a:t>
            </a:r>
            <a:br>
              <a:rPr b="1" lang="ja-JP" sz="1300">
                <a:solidFill>
                  <a:srgbClr val="0B4B64"/>
                </a:solidFill>
                <a:latin typeface="Kosugi Maru"/>
                <a:ea typeface="Kosugi Maru"/>
                <a:cs typeface="Kosugi Maru"/>
                <a:sym typeface="Kosugi Maru"/>
              </a:rPr>
            </a:br>
            <a:r>
              <a:rPr b="1" lang="ja-JP" sz="1300">
                <a:solidFill>
                  <a:srgbClr val="0B4B64"/>
                </a:solidFill>
                <a:latin typeface="Kosugi Maru"/>
                <a:ea typeface="Kosugi Maru"/>
                <a:cs typeface="Kosugi Maru"/>
                <a:sym typeface="Kosugi Maru"/>
              </a:rPr>
              <a:t>・入力ミス防止</a:t>
            </a:r>
            <a:endParaRPr b="1" sz="13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13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1300">
              <a:solidFill>
                <a:srgbClr val="0B4B64"/>
              </a:solidFill>
              <a:latin typeface="Kosugi Maru"/>
              <a:ea typeface="Kosugi Maru"/>
              <a:cs typeface="Kosugi Maru"/>
              <a:sym typeface="Kosugi Maru"/>
            </a:endParaRPr>
          </a:p>
        </p:txBody>
      </p:sp>
      <p:sp>
        <p:nvSpPr>
          <p:cNvPr id="293" name="Google Shape;293;g21d91b0e79a_1_0"/>
          <p:cNvSpPr txBox="1"/>
          <p:nvPr/>
        </p:nvSpPr>
        <p:spPr>
          <a:xfrm>
            <a:off x="331850" y="5174550"/>
            <a:ext cx="4149000" cy="785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ja-JP" sz="1300">
                <a:solidFill>
                  <a:srgbClr val="0B4B64"/>
                </a:solidFill>
                <a:latin typeface="Kosugi Maru"/>
                <a:ea typeface="Kosugi Maru"/>
                <a:cs typeface="Kosugi Maru"/>
                <a:sym typeface="Kosugi Maru"/>
              </a:rPr>
              <a:t>●メリット</a:t>
            </a:r>
            <a:endParaRPr b="1" sz="1300">
              <a:solidFill>
                <a:srgbClr val="0B4B64"/>
              </a:solidFill>
              <a:latin typeface="Kosugi Maru"/>
              <a:ea typeface="Kosugi Maru"/>
              <a:cs typeface="Kosugi Maru"/>
              <a:sym typeface="Kosugi Maru"/>
            </a:endParaRPr>
          </a:p>
          <a:p>
            <a:pPr indent="0" lvl="0" marL="0" rtl="0" algn="l">
              <a:spcBef>
                <a:spcPts val="0"/>
              </a:spcBef>
              <a:spcAft>
                <a:spcPts val="0"/>
              </a:spcAft>
              <a:buNone/>
            </a:pPr>
            <a:r>
              <a:rPr b="1" lang="ja-JP" sz="1300">
                <a:solidFill>
                  <a:srgbClr val="0B4B64"/>
                </a:solidFill>
                <a:latin typeface="Kosugi Maru"/>
                <a:ea typeface="Kosugi Maru"/>
                <a:cs typeface="Kosugi Maru"/>
                <a:sym typeface="Kosugi Maru"/>
              </a:rPr>
              <a:t>・エラーによる再入力回数を減らす</a:t>
            </a:r>
            <a:endParaRPr b="1" sz="1300">
              <a:solidFill>
                <a:srgbClr val="0B4B64"/>
              </a:solidFill>
              <a:latin typeface="Kosugi Maru"/>
              <a:ea typeface="Kosugi Maru"/>
              <a:cs typeface="Kosugi Maru"/>
              <a:sym typeface="Kosugi Maru"/>
            </a:endParaRPr>
          </a:p>
          <a:p>
            <a:pPr indent="0" lvl="0" marL="0" rtl="0" algn="l">
              <a:spcBef>
                <a:spcPts val="0"/>
              </a:spcBef>
              <a:spcAft>
                <a:spcPts val="0"/>
              </a:spcAft>
              <a:buNone/>
            </a:pPr>
            <a:r>
              <a:rPr b="1" lang="ja-JP" sz="1300">
                <a:solidFill>
                  <a:srgbClr val="0B4B64"/>
                </a:solidFill>
                <a:latin typeface="Kosugi Maru"/>
                <a:ea typeface="Kosugi Maru"/>
                <a:cs typeface="Kosugi Maru"/>
                <a:sym typeface="Kosugi Maru"/>
              </a:rPr>
              <a:t>・エラー理由やどの項目に不備があるかわかりやすい</a:t>
            </a:r>
            <a:endParaRPr b="1" sz="1300">
              <a:solidFill>
                <a:srgbClr val="0B4B64"/>
              </a:solidFill>
              <a:latin typeface="Kosugi Maru"/>
              <a:ea typeface="Kosugi Maru"/>
              <a:cs typeface="Kosugi Maru"/>
              <a:sym typeface="Kosugi Maru"/>
            </a:endParaRPr>
          </a:p>
        </p:txBody>
      </p:sp>
      <p:sp>
        <p:nvSpPr>
          <p:cNvPr id="294" name="Google Shape;294;g21d91b0e79a_1_0"/>
          <p:cNvSpPr txBox="1"/>
          <p:nvPr/>
        </p:nvSpPr>
        <p:spPr>
          <a:xfrm>
            <a:off x="4672131" y="2677628"/>
            <a:ext cx="4149000" cy="785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ja-JP" sz="1300">
                <a:solidFill>
                  <a:srgbClr val="0B4B64"/>
                </a:solidFill>
                <a:latin typeface="Kosugi Maru"/>
                <a:ea typeface="Kosugi Maru"/>
                <a:cs typeface="Kosugi Maru"/>
                <a:sym typeface="Kosugi Maru"/>
              </a:rPr>
              <a:t>●メリット</a:t>
            </a:r>
            <a:endParaRPr b="1" sz="1300">
              <a:solidFill>
                <a:srgbClr val="0B4B64"/>
              </a:solidFill>
              <a:latin typeface="Kosugi Maru"/>
              <a:ea typeface="Kosugi Maru"/>
              <a:cs typeface="Kosugi Maru"/>
              <a:sym typeface="Kosugi Maru"/>
            </a:endParaRPr>
          </a:p>
          <a:p>
            <a:pPr indent="0" lvl="0" marL="0" rtl="0" algn="l">
              <a:spcBef>
                <a:spcPts val="0"/>
              </a:spcBef>
              <a:spcAft>
                <a:spcPts val="0"/>
              </a:spcAft>
              <a:buNone/>
            </a:pPr>
            <a:r>
              <a:rPr b="1" lang="ja-JP" sz="1300">
                <a:solidFill>
                  <a:srgbClr val="0B4B64"/>
                </a:solidFill>
                <a:latin typeface="Kosugi Maru"/>
                <a:ea typeface="Kosugi Maru"/>
                <a:cs typeface="Kosugi Maru"/>
                <a:sym typeface="Kosugi Maru"/>
              </a:rPr>
              <a:t>・ユーザの入力手間が省ける</a:t>
            </a:r>
            <a:endParaRPr b="1" sz="1300">
              <a:solidFill>
                <a:srgbClr val="0B4B64"/>
              </a:solidFill>
              <a:latin typeface="Kosugi Maru"/>
              <a:ea typeface="Kosugi Maru"/>
              <a:cs typeface="Kosugi Maru"/>
              <a:sym typeface="Kosugi Maru"/>
            </a:endParaRPr>
          </a:p>
          <a:p>
            <a:pPr indent="0" lvl="0" marL="0" rtl="0" algn="l">
              <a:spcBef>
                <a:spcPts val="0"/>
              </a:spcBef>
              <a:spcAft>
                <a:spcPts val="0"/>
              </a:spcAft>
              <a:buNone/>
            </a:pPr>
            <a:r>
              <a:rPr b="1" lang="ja-JP" sz="1300">
                <a:solidFill>
                  <a:srgbClr val="0B4B64"/>
                </a:solidFill>
                <a:latin typeface="Kosugi Maru"/>
                <a:ea typeface="Kosugi Maru"/>
                <a:cs typeface="Kosugi Maru"/>
                <a:sym typeface="Kosugi Maru"/>
              </a:rPr>
              <a:t>・入力ミス防止</a:t>
            </a:r>
            <a:endParaRPr b="1" sz="1300">
              <a:solidFill>
                <a:srgbClr val="0B4B64"/>
              </a:solidFill>
              <a:latin typeface="Kosugi Maru"/>
              <a:ea typeface="Kosugi Maru"/>
              <a:cs typeface="Kosugi Maru"/>
              <a:sym typeface="Kosugi Maru"/>
            </a:endParaRPr>
          </a:p>
        </p:txBody>
      </p:sp>
      <p:sp>
        <p:nvSpPr>
          <p:cNvPr id="295" name="Google Shape;295;g21d91b0e79a_1_0"/>
          <p:cNvSpPr txBox="1"/>
          <p:nvPr/>
        </p:nvSpPr>
        <p:spPr>
          <a:xfrm>
            <a:off x="4748475" y="5140075"/>
            <a:ext cx="3978000" cy="985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ja-JP" sz="1300">
                <a:solidFill>
                  <a:srgbClr val="0B4B64"/>
                </a:solidFill>
                <a:latin typeface="Kosugi Maru"/>
                <a:ea typeface="Kosugi Maru"/>
                <a:cs typeface="Kosugi Maru"/>
                <a:sym typeface="Kosugi Maru"/>
              </a:rPr>
              <a:t>●メリット</a:t>
            </a:r>
            <a:endParaRPr b="1" sz="1300">
              <a:solidFill>
                <a:srgbClr val="0B4B64"/>
              </a:solidFill>
              <a:latin typeface="Kosugi Maru"/>
              <a:ea typeface="Kosugi Maru"/>
              <a:cs typeface="Kosugi Maru"/>
              <a:sym typeface="Kosugi Maru"/>
            </a:endParaRPr>
          </a:p>
          <a:p>
            <a:pPr indent="0" lvl="0" marL="0" rtl="0" algn="l">
              <a:spcBef>
                <a:spcPts val="0"/>
              </a:spcBef>
              <a:spcAft>
                <a:spcPts val="0"/>
              </a:spcAft>
              <a:buNone/>
            </a:pPr>
            <a:r>
              <a:rPr b="1" lang="ja-JP" sz="1300">
                <a:solidFill>
                  <a:srgbClr val="0B4B64"/>
                </a:solidFill>
                <a:latin typeface="Kosugi Maru"/>
                <a:ea typeface="Kosugi Maru"/>
                <a:cs typeface="Kosugi Maru"/>
                <a:sym typeface="Kosugi Maru"/>
              </a:rPr>
              <a:t>・ユーザがフォームの現在値を把握できる</a:t>
            </a:r>
            <a:endParaRPr b="1" sz="1300">
              <a:solidFill>
                <a:srgbClr val="0B4B64"/>
              </a:solidFill>
              <a:latin typeface="Kosugi Maru"/>
              <a:ea typeface="Kosugi Maru"/>
              <a:cs typeface="Kosugi Maru"/>
              <a:sym typeface="Kosugi Maru"/>
            </a:endParaRPr>
          </a:p>
          <a:p>
            <a:pPr indent="0" lvl="0" marL="0" rtl="0" algn="l">
              <a:spcBef>
                <a:spcPts val="0"/>
              </a:spcBef>
              <a:spcAft>
                <a:spcPts val="0"/>
              </a:spcAft>
              <a:buNone/>
            </a:pPr>
            <a:r>
              <a:rPr b="1" lang="ja-JP" sz="1300">
                <a:solidFill>
                  <a:srgbClr val="0B4B64"/>
                </a:solidFill>
                <a:latin typeface="Kosugi Maru"/>
                <a:ea typeface="Kosugi Maru"/>
                <a:cs typeface="Kosugi Maru"/>
                <a:sym typeface="Kosugi Maru"/>
              </a:rPr>
              <a:t>・入力完了まであとどれくらいかがわかる</a:t>
            </a:r>
            <a:endParaRPr b="1" sz="13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1300">
              <a:solidFill>
                <a:srgbClr val="0B4B64"/>
              </a:solidFill>
              <a:latin typeface="Kosugi Maru"/>
              <a:ea typeface="Kosugi Maru"/>
              <a:cs typeface="Kosugi Maru"/>
              <a:sym typeface="Kosugi Maru"/>
            </a:endParaRPr>
          </a:p>
        </p:txBody>
      </p:sp>
      <p:sp>
        <p:nvSpPr>
          <p:cNvPr id="296" name="Google Shape;296;g21d91b0e79a_1_0"/>
          <p:cNvSpPr txBox="1"/>
          <p:nvPr/>
        </p:nvSpPr>
        <p:spPr>
          <a:xfrm>
            <a:off x="6608500" y="6262800"/>
            <a:ext cx="21882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ja-JP"/>
              <a:t>※2023年6月</a:t>
            </a:r>
            <a:r>
              <a:rPr b="1" lang="ja-JP"/>
              <a:t>時点</a:t>
            </a:r>
            <a:r>
              <a:rPr b="1" lang="ja-JP"/>
              <a:t>の機能</a:t>
            </a:r>
            <a:endParaRPr b="1"/>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g1e0ea60ba17_0_291"/>
          <p:cNvSpPr/>
          <p:nvPr/>
        </p:nvSpPr>
        <p:spPr>
          <a:xfrm>
            <a:off x="0" y="1096475"/>
            <a:ext cx="9144000" cy="5352900"/>
          </a:xfrm>
          <a:prstGeom prst="rect">
            <a:avLst/>
          </a:prstGeom>
          <a:solidFill>
            <a:srgbClr val="0B4B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g1e0ea60ba17_0_291"/>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303" name="Google Shape;303;g1e0ea60ba17_0_291"/>
          <p:cNvSpPr/>
          <p:nvPr/>
        </p:nvSpPr>
        <p:spPr>
          <a:xfrm>
            <a:off x="251400" y="81721"/>
            <a:ext cx="8776800" cy="646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2500"/>
              <a:buFont typeface="Arial"/>
              <a:buNone/>
            </a:pPr>
            <a:r>
              <a:rPr b="1" lang="ja-JP" sz="2300">
                <a:solidFill>
                  <a:srgbClr val="0B4B64"/>
                </a:solidFill>
                <a:latin typeface="Kosugi Maru"/>
                <a:ea typeface="Kosugi Maru"/>
                <a:cs typeface="Kosugi Maru"/>
                <a:sym typeface="Kosugi Maru"/>
                <a:extLst>
                  <a:ext uri="http://customooxmlschemas.google.com/">
                    <go:slidesCustomData xmlns:go="http://customooxmlschemas.google.com/" textRoundtripDataId="13"/>
                  </a:ext>
                </a:extLst>
              </a:rPr>
              <a:t>プレースホルダ</a:t>
            </a:r>
            <a:r>
              <a:rPr b="1" lang="ja-JP" sz="2300">
                <a:solidFill>
                  <a:srgbClr val="0B4B64"/>
                </a:solidFill>
                <a:latin typeface="Kosugi Maru"/>
                <a:ea typeface="Kosugi Maru"/>
                <a:cs typeface="Kosugi Maru"/>
                <a:sym typeface="Kosugi Maru"/>
                <a:extLst>
                  <a:ext uri="http://customooxmlschemas.google.com/">
                    <go:slidesCustomData xmlns:go="http://customooxmlschemas.google.com/" textRoundtripDataId="14"/>
                  </a:ext>
                </a:extLst>
              </a:rPr>
              <a:t>機能</a:t>
            </a:r>
            <a:r>
              <a:rPr b="1" lang="ja-JP" sz="2300">
                <a:solidFill>
                  <a:srgbClr val="0B4B64"/>
                </a:solidFill>
                <a:latin typeface="Kosugi Maru"/>
                <a:ea typeface="Kosugi Maru"/>
                <a:cs typeface="Kosugi Maru"/>
                <a:sym typeface="Kosugi Maru"/>
                <a:extLst>
                  <a:ext uri="http://customooxmlschemas.google.com/">
                    <go:slidesCustomData xmlns:go="http://customooxmlschemas.google.com/" textRoundtripDataId="15"/>
                  </a:ext>
                </a:extLst>
              </a:rPr>
              <a:t>の利用方法(実装イメージ)</a:t>
            </a:r>
            <a:endParaRPr b="1" sz="2300">
              <a:solidFill>
                <a:srgbClr val="0B4B64"/>
              </a:solidFill>
              <a:latin typeface="Kosugi Maru"/>
              <a:ea typeface="Kosugi Maru"/>
              <a:cs typeface="Kosugi Maru"/>
              <a:sym typeface="Kosugi Maru"/>
            </a:endParaRPr>
          </a:p>
        </p:txBody>
      </p:sp>
      <p:sp>
        <p:nvSpPr>
          <p:cNvPr id="304" name="Google Shape;304;g1e0ea60ba17_0_291"/>
          <p:cNvSpPr/>
          <p:nvPr/>
        </p:nvSpPr>
        <p:spPr>
          <a:xfrm>
            <a:off x="0" y="630100"/>
            <a:ext cx="9144000" cy="8634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lang="ja-JP" sz="1700">
                <a:solidFill>
                  <a:srgbClr val="0B4B64"/>
                </a:solidFill>
                <a:latin typeface="Kosugi Maru"/>
                <a:ea typeface="Kosugi Maru"/>
                <a:cs typeface="Kosugi Maru"/>
                <a:sym typeface="Kosugi Maru"/>
              </a:rPr>
              <a:t>申込フォームの入力欄に入力例などのテキストを薄いグレーで表示し、</a:t>
            </a:r>
            <a:endParaRPr b="1" sz="1700">
              <a:solidFill>
                <a:srgbClr val="0B4B64"/>
              </a:solidFill>
              <a:latin typeface="Kosugi Maru"/>
              <a:ea typeface="Kosugi Maru"/>
              <a:cs typeface="Kosugi Maru"/>
              <a:sym typeface="Kosugi Maru"/>
            </a:endParaRPr>
          </a:p>
          <a:p>
            <a:pPr indent="0" lvl="0" marL="0" marR="0" rtl="0" algn="l">
              <a:lnSpc>
                <a:spcPct val="100000"/>
              </a:lnSpc>
              <a:spcBef>
                <a:spcPts val="0"/>
              </a:spcBef>
              <a:spcAft>
                <a:spcPts val="0"/>
              </a:spcAft>
              <a:buClr>
                <a:schemeClr val="dk1"/>
              </a:buClr>
              <a:buSzPts val="1100"/>
              <a:buFont typeface="Arial"/>
              <a:buNone/>
            </a:pPr>
            <a:r>
              <a:rPr b="1" lang="ja-JP" sz="1700">
                <a:solidFill>
                  <a:srgbClr val="0B4B64"/>
                </a:solidFill>
                <a:latin typeface="Kosugi Maru"/>
                <a:ea typeface="Kosugi Maru"/>
                <a:cs typeface="Kosugi Maru"/>
                <a:sym typeface="Kosugi Maru"/>
              </a:rPr>
              <a:t>入力方法をユーザーに提示することができる機能です。</a:t>
            </a:r>
            <a:endParaRPr b="1" sz="1700">
              <a:solidFill>
                <a:srgbClr val="0B4B64"/>
              </a:solidFill>
              <a:latin typeface="Kosugi Maru"/>
              <a:ea typeface="Kosugi Maru"/>
              <a:cs typeface="Kosugi Maru"/>
              <a:sym typeface="Kosugi Maru"/>
            </a:endParaRPr>
          </a:p>
        </p:txBody>
      </p:sp>
      <p:sp>
        <p:nvSpPr>
          <p:cNvPr id="305" name="Google Shape;305;g1e0ea60ba17_0_291"/>
          <p:cNvSpPr txBox="1"/>
          <p:nvPr/>
        </p:nvSpPr>
        <p:spPr>
          <a:xfrm>
            <a:off x="328050" y="1548079"/>
            <a:ext cx="8487900" cy="11883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600"/>
              </a:spcBef>
              <a:spcAft>
                <a:spcPts val="0"/>
              </a:spcAft>
              <a:buNone/>
            </a:pPr>
            <a:r>
              <a:rPr b="1" lang="ja-JP" sz="1800">
                <a:solidFill>
                  <a:schemeClr val="lt1"/>
                </a:solidFill>
                <a:latin typeface="Kosugi Maru"/>
                <a:ea typeface="Kosugi Maru"/>
                <a:cs typeface="Kosugi Maru"/>
                <a:sym typeface="Kosugi Maru"/>
              </a:rPr>
              <a:t>入力例が表示されることで、ユーザーが何を入力すべきかをイメージしやすくなり、直感的に入力できるメリットがあります。</a:t>
            </a:r>
            <a:endParaRPr b="1" sz="18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None/>
            </a:pPr>
            <a:r>
              <a:t/>
            </a:r>
            <a:endParaRPr b="1" sz="16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None/>
            </a:pPr>
            <a:r>
              <a:rPr lang="ja-JP" sz="1600">
                <a:solidFill>
                  <a:schemeClr val="lt1"/>
                </a:solidFill>
                <a:latin typeface="Kosugi Maru"/>
                <a:ea typeface="Kosugi Maru"/>
                <a:cs typeface="Kosugi Maru"/>
                <a:sym typeface="Kosugi Maru"/>
              </a:rPr>
              <a:t>■実装イメージ</a:t>
            </a:r>
            <a:endParaRPr sz="1600">
              <a:solidFill>
                <a:schemeClr val="lt1"/>
              </a:solidFill>
              <a:latin typeface="Kosugi Maru"/>
              <a:ea typeface="Kosugi Maru"/>
              <a:cs typeface="Kosugi Maru"/>
              <a:sym typeface="Kosugi Maru"/>
            </a:endParaRPr>
          </a:p>
        </p:txBody>
      </p:sp>
      <p:grpSp>
        <p:nvGrpSpPr>
          <p:cNvPr id="306" name="Google Shape;306;g1e0ea60ba17_0_291"/>
          <p:cNvGrpSpPr/>
          <p:nvPr/>
        </p:nvGrpSpPr>
        <p:grpSpPr>
          <a:xfrm>
            <a:off x="687789" y="2860799"/>
            <a:ext cx="7705294" cy="3448923"/>
            <a:chOff x="977950" y="2935976"/>
            <a:chExt cx="7006723" cy="3095425"/>
          </a:xfrm>
        </p:grpSpPr>
        <p:pic>
          <p:nvPicPr>
            <p:cNvPr id="307" name="Google Shape;307;g1e0ea60ba17_0_291"/>
            <p:cNvPicPr preferRelativeResize="0"/>
            <p:nvPr/>
          </p:nvPicPr>
          <p:blipFill>
            <a:blip r:embed="rId3">
              <a:alphaModFix/>
            </a:blip>
            <a:stretch>
              <a:fillRect/>
            </a:stretch>
          </p:blipFill>
          <p:spPr>
            <a:xfrm>
              <a:off x="977950" y="2935976"/>
              <a:ext cx="7006723" cy="3095425"/>
            </a:xfrm>
            <a:prstGeom prst="rect">
              <a:avLst/>
            </a:prstGeom>
            <a:noFill/>
            <a:ln>
              <a:noFill/>
            </a:ln>
          </p:spPr>
        </p:pic>
        <p:sp>
          <p:nvSpPr>
            <p:cNvPr id="308" name="Google Shape;308;g1e0ea60ba17_0_291"/>
            <p:cNvSpPr/>
            <p:nvPr/>
          </p:nvSpPr>
          <p:spPr>
            <a:xfrm>
              <a:off x="3423463" y="3945263"/>
              <a:ext cx="532500" cy="326100"/>
            </a:xfrm>
            <a:prstGeom prst="roundRect">
              <a:avLst>
                <a:gd fmla="val 16667" name="adj"/>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g1e0ea60ba17_0_291"/>
            <p:cNvSpPr/>
            <p:nvPr/>
          </p:nvSpPr>
          <p:spPr>
            <a:xfrm>
              <a:off x="5738688" y="3945263"/>
              <a:ext cx="532500" cy="326100"/>
            </a:xfrm>
            <a:prstGeom prst="roundRect">
              <a:avLst>
                <a:gd fmla="val 16667" name="adj"/>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g1e0ea60ba17_0_291"/>
            <p:cNvSpPr/>
            <p:nvPr/>
          </p:nvSpPr>
          <p:spPr>
            <a:xfrm>
              <a:off x="3065304" y="4597625"/>
              <a:ext cx="695100" cy="326100"/>
            </a:xfrm>
            <a:prstGeom prst="roundRect">
              <a:avLst>
                <a:gd fmla="val 16667" name="adj"/>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g1e0ea60ba17_0_291"/>
            <p:cNvSpPr/>
            <p:nvPr/>
          </p:nvSpPr>
          <p:spPr>
            <a:xfrm>
              <a:off x="3065304" y="5586900"/>
              <a:ext cx="695100" cy="326100"/>
            </a:xfrm>
            <a:prstGeom prst="roundRect">
              <a:avLst>
                <a:gd fmla="val 16667" name="adj"/>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g1e0ea60ba17_0_291"/>
            <p:cNvSpPr/>
            <p:nvPr/>
          </p:nvSpPr>
          <p:spPr>
            <a:xfrm>
              <a:off x="5657404" y="5249932"/>
              <a:ext cx="695100" cy="326100"/>
            </a:xfrm>
            <a:prstGeom prst="roundRect">
              <a:avLst>
                <a:gd fmla="val 16667" name="adj"/>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13" name="Google Shape;313;g1e0ea60ba17_0_291"/>
            <p:cNvCxnSpPr>
              <a:stCxn id="308" idx="3"/>
            </p:cNvCxnSpPr>
            <p:nvPr/>
          </p:nvCxnSpPr>
          <p:spPr>
            <a:xfrm flipH="1" rot="10800000">
              <a:off x="3955963" y="3655013"/>
              <a:ext cx="876300" cy="453300"/>
            </a:xfrm>
            <a:prstGeom prst="straightConnector1">
              <a:avLst/>
            </a:prstGeom>
            <a:noFill/>
            <a:ln cap="flat" cmpd="sng" w="9525">
              <a:solidFill>
                <a:srgbClr val="FF0000"/>
              </a:solidFill>
              <a:prstDash val="solid"/>
              <a:round/>
              <a:headEnd len="med" w="med" type="none"/>
              <a:tailEnd len="med" w="med" type="none"/>
            </a:ln>
          </p:spPr>
        </p:cxnSp>
        <p:cxnSp>
          <p:nvCxnSpPr>
            <p:cNvPr id="314" name="Google Shape;314;g1e0ea60ba17_0_291"/>
            <p:cNvCxnSpPr>
              <a:stCxn id="309" idx="1"/>
            </p:cNvCxnSpPr>
            <p:nvPr/>
          </p:nvCxnSpPr>
          <p:spPr>
            <a:xfrm rot="10800000">
              <a:off x="4847388" y="3651713"/>
              <a:ext cx="891300" cy="456600"/>
            </a:xfrm>
            <a:prstGeom prst="straightConnector1">
              <a:avLst/>
            </a:prstGeom>
            <a:noFill/>
            <a:ln cap="flat" cmpd="sng" w="9525">
              <a:solidFill>
                <a:srgbClr val="FF0000"/>
              </a:solidFill>
              <a:prstDash val="solid"/>
              <a:round/>
              <a:headEnd len="med" w="med" type="none"/>
              <a:tailEnd len="med" w="med" type="none"/>
            </a:ln>
          </p:spPr>
        </p:cxnSp>
        <p:cxnSp>
          <p:nvCxnSpPr>
            <p:cNvPr id="315" name="Google Shape;315;g1e0ea60ba17_0_291"/>
            <p:cNvCxnSpPr>
              <a:stCxn id="310" idx="3"/>
            </p:cNvCxnSpPr>
            <p:nvPr/>
          </p:nvCxnSpPr>
          <p:spPr>
            <a:xfrm flipH="1" rot="10800000">
              <a:off x="3760404" y="3635975"/>
              <a:ext cx="1071900" cy="1124700"/>
            </a:xfrm>
            <a:prstGeom prst="straightConnector1">
              <a:avLst/>
            </a:prstGeom>
            <a:noFill/>
            <a:ln cap="flat" cmpd="sng" w="9525">
              <a:solidFill>
                <a:srgbClr val="FF0000"/>
              </a:solidFill>
              <a:prstDash val="solid"/>
              <a:round/>
              <a:headEnd len="med" w="med" type="none"/>
              <a:tailEnd len="med" w="med" type="none"/>
            </a:ln>
          </p:spPr>
        </p:cxnSp>
        <p:cxnSp>
          <p:nvCxnSpPr>
            <p:cNvPr id="316" name="Google Shape;316;g1e0ea60ba17_0_291"/>
            <p:cNvCxnSpPr>
              <a:stCxn id="311" idx="3"/>
            </p:cNvCxnSpPr>
            <p:nvPr/>
          </p:nvCxnSpPr>
          <p:spPr>
            <a:xfrm flipH="1" rot="10800000">
              <a:off x="3760404" y="3640950"/>
              <a:ext cx="1076100" cy="2109000"/>
            </a:xfrm>
            <a:prstGeom prst="straightConnector1">
              <a:avLst/>
            </a:prstGeom>
            <a:noFill/>
            <a:ln cap="flat" cmpd="sng" w="9525">
              <a:solidFill>
                <a:srgbClr val="FF0000"/>
              </a:solidFill>
              <a:prstDash val="solid"/>
              <a:round/>
              <a:headEnd len="med" w="med" type="none"/>
              <a:tailEnd len="med" w="med" type="none"/>
            </a:ln>
          </p:spPr>
        </p:cxnSp>
        <p:cxnSp>
          <p:nvCxnSpPr>
            <p:cNvPr id="317" name="Google Shape;317;g1e0ea60ba17_0_291"/>
            <p:cNvCxnSpPr>
              <a:stCxn id="312" idx="1"/>
            </p:cNvCxnSpPr>
            <p:nvPr/>
          </p:nvCxnSpPr>
          <p:spPr>
            <a:xfrm rot="10800000">
              <a:off x="4847404" y="3640882"/>
              <a:ext cx="810000" cy="1772100"/>
            </a:xfrm>
            <a:prstGeom prst="straightConnector1">
              <a:avLst/>
            </a:prstGeom>
            <a:noFill/>
            <a:ln cap="flat" cmpd="sng" w="9525">
              <a:solidFill>
                <a:srgbClr val="FF0000"/>
              </a:solidFill>
              <a:prstDash val="solid"/>
              <a:round/>
              <a:headEnd len="med" w="med" type="none"/>
              <a:tailEnd len="med" w="med" type="none"/>
            </a:ln>
          </p:spPr>
        </p:cxnSp>
        <p:sp>
          <p:nvSpPr>
            <p:cNvPr id="318" name="Google Shape;318;g1e0ea60ba17_0_291"/>
            <p:cNvSpPr/>
            <p:nvPr/>
          </p:nvSpPr>
          <p:spPr>
            <a:xfrm>
              <a:off x="4293050" y="3140976"/>
              <a:ext cx="3597600" cy="489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ja-JP" sz="1600">
                  <a:solidFill>
                    <a:srgbClr val="FF0000"/>
                  </a:solidFill>
                  <a:latin typeface="Kosugi Maru"/>
                  <a:ea typeface="Kosugi Maru"/>
                  <a:cs typeface="Kosugi Maru"/>
                  <a:sym typeface="Kosugi Maru"/>
                </a:rPr>
                <a:t>薄いグレー色で入力例が表示される</a:t>
              </a:r>
              <a:endParaRPr b="1" sz="1600">
                <a:solidFill>
                  <a:srgbClr val="FF0000"/>
                </a:solidFill>
                <a:latin typeface="Kosugi Maru"/>
                <a:ea typeface="Kosugi Maru"/>
                <a:cs typeface="Kosugi Maru"/>
                <a:sym typeface="Kosugi Maru"/>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g1e0ea60ba17_0_304"/>
          <p:cNvSpPr/>
          <p:nvPr/>
        </p:nvSpPr>
        <p:spPr>
          <a:xfrm>
            <a:off x="0" y="1096475"/>
            <a:ext cx="9144000" cy="5352900"/>
          </a:xfrm>
          <a:prstGeom prst="rect">
            <a:avLst/>
          </a:prstGeom>
          <a:solidFill>
            <a:srgbClr val="5050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g1e0ea60ba17_0_304"/>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325" name="Google Shape;325;g1e0ea60ba17_0_304"/>
          <p:cNvSpPr/>
          <p:nvPr/>
        </p:nvSpPr>
        <p:spPr>
          <a:xfrm>
            <a:off x="251400" y="81721"/>
            <a:ext cx="8776800" cy="646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2500"/>
              <a:buFont typeface="Arial"/>
              <a:buNone/>
            </a:pPr>
            <a:r>
              <a:rPr b="1" lang="ja-JP" sz="2300">
                <a:solidFill>
                  <a:srgbClr val="0B4B64"/>
                </a:solidFill>
                <a:latin typeface="Kosugi Maru"/>
                <a:ea typeface="Kosugi Maru"/>
                <a:cs typeface="Kosugi Maru"/>
                <a:sym typeface="Kosugi Maru"/>
                <a:extLst>
                  <a:ext uri="http://customooxmlschemas.google.com/">
                    <go:slidesCustomData xmlns:go="http://customooxmlschemas.google.com/" textRoundtripDataId="16"/>
                  </a:ext>
                </a:extLst>
              </a:rPr>
              <a:t>プレースホルダ機能の利用方法(実装方法)</a:t>
            </a:r>
            <a:endParaRPr b="1" sz="2300">
              <a:solidFill>
                <a:srgbClr val="0B4B64"/>
              </a:solidFill>
              <a:latin typeface="Kosugi Maru"/>
              <a:ea typeface="Kosugi Maru"/>
              <a:cs typeface="Kosugi Maru"/>
              <a:sym typeface="Kosugi Maru"/>
            </a:endParaRPr>
          </a:p>
        </p:txBody>
      </p:sp>
      <p:sp>
        <p:nvSpPr>
          <p:cNvPr id="326" name="Google Shape;326;g1e0ea60ba17_0_304"/>
          <p:cNvSpPr/>
          <p:nvPr/>
        </p:nvSpPr>
        <p:spPr>
          <a:xfrm>
            <a:off x="0" y="630100"/>
            <a:ext cx="9144000" cy="8634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lang="ja-JP" sz="1700">
                <a:solidFill>
                  <a:srgbClr val="0B4B64"/>
                </a:solidFill>
                <a:latin typeface="Kosugi Maru"/>
                <a:ea typeface="Kosugi Maru"/>
                <a:cs typeface="Kosugi Maru"/>
                <a:sym typeface="Kosugi Maru"/>
              </a:rPr>
              <a:t>リード基本項目・アンケート項目の設定変更により、実装することができます。</a:t>
            </a:r>
            <a:endParaRPr b="1" sz="1700">
              <a:solidFill>
                <a:srgbClr val="0B4B64"/>
              </a:solidFill>
              <a:latin typeface="Kosugi Maru"/>
              <a:ea typeface="Kosugi Maru"/>
              <a:cs typeface="Kosugi Maru"/>
              <a:sym typeface="Kosugi Maru"/>
            </a:endParaRPr>
          </a:p>
        </p:txBody>
      </p:sp>
      <p:sp>
        <p:nvSpPr>
          <p:cNvPr id="327" name="Google Shape;327;g1e0ea60ba17_0_304"/>
          <p:cNvSpPr txBox="1"/>
          <p:nvPr/>
        </p:nvSpPr>
        <p:spPr>
          <a:xfrm>
            <a:off x="330275" y="4619550"/>
            <a:ext cx="8697900" cy="16470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600"/>
              </a:spcBef>
              <a:spcAft>
                <a:spcPts val="0"/>
              </a:spcAft>
              <a:buNone/>
            </a:pPr>
            <a:r>
              <a:rPr lang="ja-JP" sz="1500">
                <a:solidFill>
                  <a:schemeClr val="lt1"/>
                </a:solidFill>
                <a:latin typeface="Kosugi Maru"/>
                <a:ea typeface="Kosugi Maru"/>
                <a:cs typeface="Kosugi Maru"/>
                <a:sym typeface="Kosugi Maru"/>
              </a:rPr>
              <a:t>■手順</a:t>
            </a:r>
            <a:r>
              <a:rPr lang="ja-JP" sz="1200">
                <a:solidFill>
                  <a:schemeClr val="lt1"/>
                </a:solidFill>
                <a:latin typeface="Kosugi Maru"/>
                <a:ea typeface="Kosugi Maru"/>
                <a:cs typeface="Kosugi Maru"/>
                <a:sym typeface="Kosugi Maru"/>
              </a:rPr>
              <a:t>（アンケート項目（フォーム種別：テキスト型・テキストエリア型のみ）も以下、同様の手順で実装可能です。）</a:t>
            </a:r>
            <a:endParaRPr sz="12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None/>
            </a:pPr>
            <a:r>
              <a:rPr lang="ja-JP" sz="1500">
                <a:solidFill>
                  <a:schemeClr val="lt1"/>
                </a:solidFill>
                <a:latin typeface="Kosugi Maru"/>
                <a:ea typeface="Kosugi Maru"/>
                <a:cs typeface="Kosugi Maru"/>
                <a:sym typeface="Kosugi Maru"/>
              </a:rPr>
              <a:t>1.管理画面のサイドメニュー＞リード＞基本項目設定より、基本項目の一覧を表示します。</a:t>
            </a:r>
            <a:endParaRPr sz="15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None/>
            </a:pPr>
            <a:r>
              <a:rPr lang="ja-JP" sz="1500">
                <a:solidFill>
                  <a:schemeClr val="lt1"/>
                </a:solidFill>
                <a:latin typeface="Kosugi Maru"/>
                <a:ea typeface="Kosugi Maru"/>
                <a:cs typeface="Kosugi Maru"/>
                <a:sym typeface="Kosugi Maru"/>
              </a:rPr>
              <a:t>2.プレースホルダを表示する項目の右側にある「編集」リンクをクリックします。</a:t>
            </a:r>
            <a:endParaRPr sz="15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None/>
            </a:pPr>
            <a:r>
              <a:rPr lang="ja-JP" sz="1500">
                <a:solidFill>
                  <a:schemeClr val="lt1"/>
                </a:solidFill>
                <a:latin typeface="Kosugi Maru"/>
                <a:ea typeface="Kosugi Maru"/>
                <a:cs typeface="Kosugi Maru"/>
                <a:sym typeface="Kosugi Maru"/>
              </a:rPr>
              <a:t>3.「フォームの上に表示するコメント」の項目に、&lt;span class="ph"&gt;XXXXX&lt;/span&gt;と入力します。　</a:t>
            </a:r>
            <a:r>
              <a:rPr lang="ja-JP" sz="1000">
                <a:solidFill>
                  <a:schemeClr val="lt1"/>
                </a:solidFill>
                <a:latin typeface="Kosugi Maru"/>
                <a:ea typeface="Kosugi Maru"/>
                <a:cs typeface="Kosugi Maru"/>
                <a:sym typeface="Kosugi Maru"/>
              </a:rPr>
              <a:t>※XXXXXは表示したい値を入力します。</a:t>
            </a:r>
            <a:endParaRPr sz="10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None/>
            </a:pPr>
            <a:r>
              <a:rPr lang="ja-JP" sz="1500">
                <a:solidFill>
                  <a:schemeClr val="lt1"/>
                </a:solidFill>
                <a:latin typeface="Kosugi Maru"/>
                <a:ea typeface="Kosugi Maru"/>
                <a:cs typeface="Kosugi Maru"/>
                <a:sym typeface="Kosugi Maru"/>
              </a:rPr>
              <a:t>4.画面下部にある「登録」ボタンを押します。</a:t>
            </a:r>
            <a:endParaRPr sz="1500">
              <a:solidFill>
                <a:schemeClr val="lt1"/>
              </a:solidFill>
              <a:latin typeface="Kosugi Maru"/>
              <a:ea typeface="Kosugi Maru"/>
              <a:cs typeface="Kosugi Maru"/>
              <a:sym typeface="Kosugi Maru"/>
            </a:endParaRPr>
          </a:p>
        </p:txBody>
      </p:sp>
      <p:pic>
        <p:nvPicPr>
          <p:cNvPr id="328" name="Google Shape;328;g1e0ea60ba17_0_304"/>
          <p:cNvPicPr preferRelativeResize="0"/>
          <p:nvPr/>
        </p:nvPicPr>
        <p:blipFill>
          <a:blip r:embed="rId3">
            <a:alphaModFix/>
          </a:blip>
          <a:stretch>
            <a:fillRect/>
          </a:stretch>
        </p:blipFill>
        <p:spPr>
          <a:xfrm>
            <a:off x="864962" y="1557676"/>
            <a:ext cx="6493206" cy="3010625"/>
          </a:xfrm>
          <a:prstGeom prst="rect">
            <a:avLst/>
          </a:prstGeom>
          <a:noFill/>
          <a:ln>
            <a:noFill/>
          </a:ln>
        </p:spPr>
      </p:pic>
      <p:sp>
        <p:nvSpPr>
          <p:cNvPr id="329" name="Google Shape;329;g1e0ea60ba17_0_304"/>
          <p:cNvSpPr/>
          <p:nvPr/>
        </p:nvSpPr>
        <p:spPr>
          <a:xfrm>
            <a:off x="3163362" y="4184976"/>
            <a:ext cx="1901700" cy="326100"/>
          </a:xfrm>
          <a:prstGeom prst="roundRect">
            <a:avLst>
              <a:gd fmla="val 16667" name="adj"/>
            </a:avLst>
          </a:prstGeom>
          <a:noFill/>
          <a:ln cap="flat" cmpd="sng" w="2857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g1e0ea60ba17_0_304"/>
          <p:cNvSpPr/>
          <p:nvPr/>
        </p:nvSpPr>
        <p:spPr>
          <a:xfrm>
            <a:off x="5249726" y="3782575"/>
            <a:ext cx="2108400" cy="489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ja-JP" sz="1600">
                <a:solidFill>
                  <a:srgbClr val="FF0000"/>
                </a:solidFill>
                <a:latin typeface="Kosugi Maru"/>
                <a:ea typeface="Kosugi Maru"/>
                <a:cs typeface="Kosugi Maru"/>
                <a:sym typeface="Kosugi Maru"/>
              </a:rPr>
              <a:t>表示したい値を入力</a:t>
            </a:r>
            <a:endParaRPr b="1" sz="1600">
              <a:solidFill>
                <a:srgbClr val="FF0000"/>
              </a:solidFill>
              <a:latin typeface="Kosugi Maru"/>
              <a:ea typeface="Kosugi Maru"/>
              <a:cs typeface="Kosugi Maru"/>
              <a:sym typeface="Kosugi Maru"/>
            </a:endParaRPr>
          </a:p>
        </p:txBody>
      </p:sp>
      <p:cxnSp>
        <p:nvCxnSpPr>
          <p:cNvPr id="331" name="Google Shape;331;g1e0ea60ba17_0_304"/>
          <p:cNvCxnSpPr>
            <a:stCxn id="329" idx="3"/>
            <a:endCxn id="330" idx="1"/>
          </p:cNvCxnSpPr>
          <p:nvPr/>
        </p:nvCxnSpPr>
        <p:spPr>
          <a:xfrm flipH="1" rot="10800000">
            <a:off x="5065062" y="4027026"/>
            <a:ext cx="184800" cy="321000"/>
          </a:xfrm>
          <a:prstGeom prst="straightConnector1">
            <a:avLst/>
          </a:prstGeom>
          <a:noFill/>
          <a:ln cap="flat" cmpd="sng" w="9525">
            <a:solidFill>
              <a:srgbClr val="FF0000"/>
            </a:solidFill>
            <a:prstDash val="solid"/>
            <a:round/>
            <a:headEnd len="med" w="med" type="none"/>
            <a:tailEnd len="med" w="med" type="none"/>
          </a:ln>
        </p:spPr>
      </p:cxn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g2146742e396_0_335"/>
          <p:cNvSpPr/>
          <p:nvPr/>
        </p:nvSpPr>
        <p:spPr>
          <a:xfrm>
            <a:off x="0" y="1096475"/>
            <a:ext cx="9144000" cy="5352900"/>
          </a:xfrm>
          <a:prstGeom prst="rect">
            <a:avLst/>
          </a:prstGeom>
          <a:solidFill>
            <a:srgbClr val="0B4B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g2146742e396_0_335"/>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338" name="Google Shape;338;g2146742e396_0_335"/>
          <p:cNvSpPr/>
          <p:nvPr/>
        </p:nvSpPr>
        <p:spPr>
          <a:xfrm>
            <a:off x="251400" y="81721"/>
            <a:ext cx="8776800" cy="646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2500"/>
              <a:buFont typeface="Arial"/>
              <a:buNone/>
            </a:pPr>
            <a:r>
              <a:rPr b="1" lang="ja-JP" sz="2300">
                <a:solidFill>
                  <a:srgbClr val="0B4B64"/>
                </a:solidFill>
                <a:latin typeface="Kosugi Maru"/>
                <a:ea typeface="Kosugi Maru"/>
                <a:cs typeface="Kosugi Maru"/>
                <a:sym typeface="Kosugi Maru"/>
              </a:rPr>
              <a:t>住所自動補完機能</a:t>
            </a:r>
            <a:r>
              <a:rPr b="1" lang="ja-JP" sz="2300">
                <a:solidFill>
                  <a:srgbClr val="0B4B64"/>
                </a:solidFill>
                <a:latin typeface="Kosugi Maru"/>
                <a:ea typeface="Kosugi Maru"/>
                <a:cs typeface="Kosugi Maru"/>
                <a:sym typeface="Kosugi Maru"/>
                <a:extLst>
                  <a:ext uri="http://customooxmlschemas.google.com/">
                    <go:slidesCustomData xmlns:go="http://customooxmlschemas.google.com/" textRoundtripDataId="17"/>
                  </a:ext>
                </a:extLst>
              </a:rPr>
              <a:t>利用方法(実装イメージ)</a:t>
            </a:r>
            <a:endParaRPr b="1" sz="2300">
              <a:solidFill>
                <a:srgbClr val="0B4B64"/>
              </a:solidFill>
              <a:latin typeface="Kosugi Maru"/>
              <a:ea typeface="Kosugi Maru"/>
              <a:cs typeface="Kosugi Maru"/>
              <a:sym typeface="Kosugi Maru"/>
            </a:endParaRPr>
          </a:p>
        </p:txBody>
      </p:sp>
      <p:sp>
        <p:nvSpPr>
          <p:cNvPr id="339" name="Google Shape;339;g2146742e396_0_335"/>
          <p:cNvSpPr/>
          <p:nvPr/>
        </p:nvSpPr>
        <p:spPr>
          <a:xfrm>
            <a:off x="0" y="630100"/>
            <a:ext cx="9144000" cy="8634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lang="ja-JP" sz="1700">
                <a:solidFill>
                  <a:srgbClr val="0B4B64"/>
                </a:solidFill>
                <a:latin typeface="Kosugi Maru"/>
                <a:ea typeface="Kosugi Maru"/>
                <a:cs typeface="Kosugi Maru"/>
                <a:sym typeface="Kosugi Maru"/>
              </a:rPr>
              <a:t>申込フォームの入力欄に郵便番号を入力するだけで、</a:t>
            </a:r>
            <a:endParaRPr b="1" sz="1700">
              <a:solidFill>
                <a:srgbClr val="0B4B64"/>
              </a:solidFill>
              <a:latin typeface="Kosugi Maru"/>
              <a:ea typeface="Kosugi Maru"/>
              <a:cs typeface="Kosugi Maru"/>
              <a:sym typeface="Kosugi Maru"/>
            </a:endParaRPr>
          </a:p>
          <a:p>
            <a:pPr indent="0" lvl="0" marL="0" marR="0" rtl="0" algn="l">
              <a:lnSpc>
                <a:spcPct val="100000"/>
              </a:lnSpc>
              <a:spcBef>
                <a:spcPts val="0"/>
              </a:spcBef>
              <a:spcAft>
                <a:spcPts val="0"/>
              </a:spcAft>
              <a:buClr>
                <a:schemeClr val="dk1"/>
              </a:buClr>
              <a:buSzPts val="1100"/>
              <a:buFont typeface="Arial"/>
              <a:buNone/>
            </a:pPr>
            <a:r>
              <a:rPr b="1" lang="ja-JP" sz="1700">
                <a:solidFill>
                  <a:srgbClr val="0B4B64"/>
                </a:solidFill>
                <a:latin typeface="Kosugi Maru"/>
                <a:ea typeface="Kosugi Maru"/>
                <a:cs typeface="Kosugi Maru"/>
                <a:sym typeface="Kosugi Maru"/>
              </a:rPr>
              <a:t>住所項目欄に値を自動的に補完入力できる機能です。</a:t>
            </a:r>
            <a:endParaRPr b="1" sz="1700">
              <a:solidFill>
                <a:srgbClr val="0B4B64"/>
              </a:solidFill>
              <a:latin typeface="Kosugi Maru"/>
              <a:ea typeface="Kosugi Maru"/>
              <a:cs typeface="Kosugi Maru"/>
              <a:sym typeface="Kosugi Maru"/>
            </a:endParaRPr>
          </a:p>
        </p:txBody>
      </p:sp>
      <p:sp>
        <p:nvSpPr>
          <p:cNvPr id="340" name="Google Shape;340;g2146742e396_0_335"/>
          <p:cNvSpPr txBox="1"/>
          <p:nvPr/>
        </p:nvSpPr>
        <p:spPr>
          <a:xfrm>
            <a:off x="328050" y="1532117"/>
            <a:ext cx="8487900" cy="9390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600"/>
              </a:spcBef>
              <a:spcAft>
                <a:spcPts val="0"/>
              </a:spcAft>
              <a:buNone/>
            </a:pPr>
            <a:r>
              <a:rPr b="1" lang="ja-JP" sz="1800">
                <a:solidFill>
                  <a:schemeClr val="lt1"/>
                </a:solidFill>
                <a:latin typeface="Kosugi Maru"/>
                <a:ea typeface="Kosugi Maru"/>
                <a:cs typeface="Kosugi Maru"/>
                <a:sym typeface="Kosugi Maru"/>
              </a:rPr>
              <a:t>訪問ユーザーの住所を入力する手間を減らすことができます。</a:t>
            </a:r>
            <a:endParaRPr b="1" sz="18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None/>
            </a:pPr>
            <a:r>
              <a:t/>
            </a:r>
            <a:endParaRPr b="1" sz="16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None/>
            </a:pPr>
            <a:r>
              <a:rPr lang="ja-JP" sz="1600">
                <a:solidFill>
                  <a:schemeClr val="lt1"/>
                </a:solidFill>
                <a:latin typeface="Kosugi Maru"/>
                <a:ea typeface="Kosugi Maru"/>
                <a:cs typeface="Kosugi Maru"/>
                <a:sym typeface="Kosugi Maru"/>
              </a:rPr>
              <a:t>■実装イメージ</a:t>
            </a:r>
            <a:endParaRPr sz="1600">
              <a:solidFill>
                <a:schemeClr val="lt1"/>
              </a:solidFill>
              <a:latin typeface="Kosugi Maru"/>
              <a:ea typeface="Kosugi Maru"/>
              <a:cs typeface="Kosugi Maru"/>
              <a:sym typeface="Kosugi Maru"/>
            </a:endParaRPr>
          </a:p>
        </p:txBody>
      </p:sp>
      <p:sp>
        <p:nvSpPr>
          <p:cNvPr id="341" name="Google Shape;341;g2146742e396_0_335"/>
          <p:cNvSpPr txBox="1"/>
          <p:nvPr/>
        </p:nvSpPr>
        <p:spPr>
          <a:xfrm>
            <a:off x="5823050" y="3203125"/>
            <a:ext cx="1857000" cy="314100"/>
          </a:xfrm>
          <a:prstGeom prst="rect">
            <a:avLst/>
          </a:prstGeom>
          <a:noFill/>
          <a:ln>
            <a:noFill/>
          </a:ln>
        </p:spPr>
        <p:txBody>
          <a:bodyPr anchorCtr="0" anchor="t" bIns="45700" lIns="91425" spcFirstLastPara="1" rIns="91425" wrap="square" tIns="45700">
            <a:spAutoFit/>
          </a:bodyPr>
          <a:lstStyle/>
          <a:p>
            <a:pPr indent="0" lvl="0" marL="0" rtl="0" algn="ctr">
              <a:lnSpc>
                <a:spcPct val="90000"/>
              </a:lnSpc>
              <a:spcBef>
                <a:spcPts val="600"/>
              </a:spcBef>
              <a:spcAft>
                <a:spcPts val="0"/>
              </a:spcAft>
              <a:buNone/>
            </a:pPr>
            <a:r>
              <a:rPr lang="ja-JP" sz="1600">
                <a:solidFill>
                  <a:schemeClr val="lt1"/>
                </a:solidFill>
                <a:latin typeface="Kosugi Maru"/>
                <a:ea typeface="Kosugi Maru"/>
                <a:cs typeface="Kosugi Maru"/>
                <a:sym typeface="Kosugi Maru"/>
              </a:rPr>
              <a:t>実装後</a:t>
            </a:r>
            <a:endParaRPr sz="1600">
              <a:solidFill>
                <a:schemeClr val="lt1"/>
              </a:solidFill>
              <a:latin typeface="Kosugi Maru"/>
              <a:ea typeface="Kosugi Maru"/>
              <a:cs typeface="Kosugi Maru"/>
              <a:sym typeface="Kosugi Maru"/>
            </a:endParaRPr>
          </a:p>
        </p:txBody>
      </p:sp>
      <p:sp>
        <p:nvSpPr>
          <p:cNvPr id="342" name="Google Shape;342;g2146742e396_0_335"/>
          <p:cNvSpPr txBox="1"/>
          <p:nvPr/>
        </p:nvSpPr>
        <p:spPr>
          <a:xfrm>
            <a:off x="1102300" y="3243813"/>
            <a:ext cx="1857000" cy="314100"/>
          </a:xfrm>
          <a:prstGeom prst="rect">
            <a:avLst/>
          </a:prstGeom>
          <a:noFill/>
          <a:ln>
            <a:noFill/>
          </a:ln>
        </p:spPr>
        <p:txBody>
          <a:bodyPr anchorCtr="0" anchor="t" bIns="45700" lIns="91425" spcFirstLastPara="1" rIns="91425" wrap="square" tIns="45700">
            <a:spAutoFit/>
          </a:bodyPr>
          <a:lstStyle/>
          <a:p>
            <a:pPr indent="0" lvl="0" marL="0" rtl="0" algn="ctr">
              <a:lnSpc>
                <a:spcPct val="90000"/>
              </a:lnSpc>
              <a:spcBef>
                <a:spcPts val="600"/>
              </a:spcBef>
              <a:spcAft>
                <a:spcPts val="0"/>
              </a:spcAft>
              <a:buNone/>
            </a:pPr>
            <a:r>
              <a:rPr lang="ja-JP" sz="1600">
                <a:solidFill>
                  <a:schemeClr val="lt1"/>
                </a:solidFill>
                <a:latin typeface="Kosugi Maru"/>
                <a:ea typeface="Kosugi Maru"/>
                <a:cs typeface="Kosugi Maru"/>
                <a:sym typeface="Kosugi Maru"/>
              </a:rPr>
              <a:t>実装前</a:t>
            </a:r>
            <a:endParaRPr sz="1600">
              <a:solidFill>
                <a:schemeClr val="lt1"/>
              </a:solidFill>
              <a:latin typeface="Kosugi Maru"/>
              <a:ea typeface="Kosugi Maru"/>
              <a:cs typeface="Kosugi Maru"/>
              <a:sym typeface="Kosugi Maru"/>
            </a:endParaRPr>
          </a:p>
        </p:txBody>
      </p:sp>
      <p:pic>
        <p:nvPicPr>
          <p:cNvPr id="343" name="Google Shape;343;g2146742e396_0_335"/>
          <p:cNvPicPr preferRelativeResize="0"/>
          <p:nvPr/>
        </p:nvPicPr>
        <p:blipFill>
          <a:blip r:embed="rId3">
            <a:alphaModFix/>
          </a:blip>
          <a:stretch>
            <a:fillRect/>
          </a:stretch>
        </p:blipFill>
        <p:spPr>
          <a:xfrm>
            <a:off x="208225" y="3754775"/>
            <a:ext cx="4083800" cy="2245300"/>
          </a:xfrm>
          <a:prstGeom prst="rect">
            <a:avLst/>
          </a:prstGeom>
          <a:noFill/>
          <a:ln>
            <a:noFill/>
          </a:ln>
        </p:spPr>
      </p:pic>
      <p:sp>
        <p:nvSpPr>
          <p:cNvPr id="344" name="Google Shape;344;g2146742e396_0_335"/>
          <p:cNvSpPr/>
          <p:nvPr/>
        </p:nvSpPr>
        <p:spPr>
          <a:xfrm>
            <a:off x="2665225" y="2341763"/>
            <a:ext cx="3538800" cy="731100"/>
          </a:xfrm>
          <a:prstGeom prst="rect">
            <a:avLst/>
          </a:pr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45" name="Google Shape;345;g2146742e396_0_335"/>
          <p:cNvPicPr preferRelativeResize="0"/>
          <p:nvPr/>
        </p:nvPicPr>
        <p:blipFill>
          <a:blip r:embed="rId4">
            <a:alphaModFix/>
          </a:blip>
          <a:stretch>
            <a:fillRect/>
          </a:stretch>
        </p:blipFill>
        <p:spPr>
          <a:xfrm>
            <a:off x="4642475" y="3754775"/>
            <a:ext cx="4083847" cy="2245300"/>
          </a:xfrm>
          <a:prstGeom prst="rect">
            <a:avLst/>
          </a:prstGeom>
          <a:noFill/>
          <a:ln>
            <a:noFill/>
          </a:ln>
        </p:spPr>
      </p:pic>
      <p:sp>
        <p:nvSpPr>
          <p:cNvPr id="346" name="Google Shape;346;g2146742e396_0_335"/>
          <p:cNvSpPr txBox="1"/>
          <p:nvPr/>
        </p:nvSpPr>
        <p:spPr>
          <a:xfrm>
            <a:off x="2682011" y="2353313"/>
            <a:ext cx="3545100" cy="708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ja-JP" sz="1700">
                <a:solidFill>
                  <a:srgbClr val="FF0000"/>
                </a:solidFill>
                <a:latin typeface="Kosugi Maru"/>
                <a:ea typeface="Kosugi Maru"/>
                <a:cs typeface="Kosugi Maru"/>
                <a:sym typeface="Kosugi Maru"/>
              </a:rPr>
              <a:t>郵便番号を入力するだけで</a:t>
            </a:r>
            <a:endParaRPr b="1" sz="1700">
              <a:solidFill>
                <a:srgbClr val="FF0000"/>
              </a:solidFill>
              <a:latin typeface="Kosugi Maru"/>
              <a:ea typeface="Kosugi Maru"/>
              <a:cs typeface="Kosugi Maru"/>
              <a:sym typeface="Kosugi Maru"/>
            </a:endParaRPr>
          </a:p>
          <a:p>
            <a:pPr indent="0" lvl="0" marL="0" rtl="0" algn="l">
              <a:spcBef>
                <a:spcPts val="0"/>
              </a:spcBef>
              <a:spcAft>
                <a:spcPts val="0"/>
              </a:spcAft>
              <a:buNone/>
            </a:pPr>
            <a:r>
              <a:rPr b="1" lang="ja-JP" sz="1700">
                <a:solidFill>
                  <a:srgbClr val="FF0000"/>
                </a:solidFill>
                <a:latin typeface="Kosugi Maru"/>
                <a:ea typeface="Kosugi Maru"/>
                <a:cs typeface="Kosugi Maru"/>
                <a:sym typeface="Kosugi Maru"/>
              </a:rPr>
              <a:t>入力候補を自動で補完してくれる</a:t>
            </a:r>
            <a:endParaRPr b="1" sz="1700">
              <a:solidFill>
                <a:srgbClr val="FF0000"/>
              </a:solidFill>
              <a:latin typeface="Kosugi Maru"/>
              <a:ea typeface="Kosugi Maru"/>
              <a:cs typeface="Kosugi Maru"/>
              <a:sym typeface="Kosugi Maru"/>
            </a:endParaRPr>
          </a:p>
        </p:txBody>
      </p:sp>
      <p:sp>
        <p:nvSpPr>
          <p:cNvPr id="347" name="Google Shape;347;g2146742e396_0_335"/>
          <p:cNvSpPr/>
          <p:nvPr/>
        </p:nvSpPr>
        <p:spPr>
          <a:xfrm>
            <a:off x="6433307" y="3817900"/>
            <a:ext cx="1761600" cy="468300"/>
          </a:xfrm>
          <a:prstGeom prst="roundRect">
            <a:avLst>
              <a:gd fmla="val 16667" name="adj"/>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g2146742e396_0_367"/>
          <p:cNvSpPr/>
          <p:nvPr/>
        </p:nvSpPr>
        <p:spPr>
          <a:xfrm>
            <a:off x="0" y="1096475"/>
            <a:ext cx="9144000" cy="5352900"/>
          </a:xfrm>
          <a:prstGeom prst="rect">
            <a:avLst/>
          </a:prstGeom>
          <a:solidFill>
            <a:srgbClr val="5050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g2146742e396_0_367"/>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354" name="Google Shape;354;g2146742e396_0_367"/>
          <p:cNvSpPr/>
          <p:nvPr/>
        </p:nvSpPr>
        <p:spPr>
          <a:xfrm>
            <a:off x="251400" y="81721"/>
            <a:ext cx="8776800" cy="646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2500"/>
              <a:buFont typeface="Arial"/>
              <a:buNone/>
            </a:pPr>
            <a:r>
              <a:rPr b="1" lang="ja-JP" sz="2300">
                <a:solidFill>
                  <a:srgbClr val="0B4B64"/>
                </a:solidFill>
                <a:latin typeface="Kosugi Maru"/>
                <a:ea typeface="Kosugi Maru"/>
                <a:cs typeface="Kosugi Maru"/>
                <a:sym typeface="Kosugi Maru"/>
              </a:rPr>
              <a:t>住所自動補完機能</a:t>
            </a:r>
            <a:r>
              <a:rPr b="1" lang="ja-JP" sz="2300">
                <a:solidFill>
                  <a:srgbClr val="0B4B64"/>
                </a:solidFill>
                <a:latin typeface="Kosugi Maru"/>
                <a:ea typeface="Kosugi Maru"/>
                <a:cs typeface="Kosugi Maru"/>
                <a:sym typeface="Kosugi Maru"/>
                <a:extLst>
                  <a:ext uri="http://customooxmlschemas.google.com/">
                    <go:slidesCustomData xmlns:go="http://customooxmlschemas.google.com/" textRoundtripDataId="18"/>
                  </a:ext>
                </a:extLst>
              </a:rPr>
              <a:t>の利用方法(実装方法)</a:t>
            </a:r>
            <a:endParaRPr b="1" sz="2300">
              <a:solidFill>
                <a:srgbClr val="0B4B64"/>
              </a:solidFill>
              <a:latin typeface="Kosugi Maru"/>
              <a:ea typeface="Kosugi Maru"/>
              <a:cs typeface="Kosugi Maru"/>
              <a:sym typeface="Kosugi Maru"/>
            </a:endParaRPr>
          </a:p>
        </p:txBody>
      </p:sp>
      <p:sp>
        <p:nvSpPr>
          <p:cNvPr id="355" name="Google Shape;355;g2146742e396_0_367"/>
          <p:cNvSpPr/>
          <p:nvPr/>
        </p:nvSpPr>
        <p:spPr>
          <a:xfrm>
            <a:off x="0" y="630100"/>
            <a:ext cx="9144000" cy="8634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lang="ja-JP" sz="1700">
                <a:solidFill>
                  <a:srgbClr val="0B4B64"/>
                </a:solidFill>
                <a:latin typeface="Kosugi Maru"/>
                <a:ea typeface="Kosugi Maru"/>
                <a:cs typeface="Kosugi Maru"/>
                <a:sym typeface="Kosugi Maru"/>
              </a:rPr>
              <a:t>表示する値は、管理画面の設定＞「メッセージ設定」から変更することができます。</a:t>
            </a:r>
            <a:endParaRPr b="1" sz="1700">
              <a:solidFill>
                <a:srgbClr val="0B4B64"/>
              </a:solidFill>
              <a:latin typeface="Kosugi Maru"/>
              <a:ea typeface="Kosugi Maru"/>
              <a:cs typeface="Kosugi Maru"/>
              <a:sym typeface="Kosugi Maru"/>
            </a:endParaRPr>
          </a:p>
        </p:txBody>
      </p:sp>
      <p:sp>
        <p:nvSpPr>
          <p:cNvPr id="356" name="Google Shape;356;g2146742e396_0_367"/>
          <p:cNvSpPr txBox="1"/>
          <p:nvPr/>
        </p:nvSpPr>
        <p:spPr>
          <a:xfrm>
            <a:off x="330300" y="4358955"/>
            <a:ext cx="8239200" cy="14391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600"/>
              </a:spcBef>
              <a:spcAft>
                <a:spcPts val="0"/>
              </a:spcAft>
              <a:buNone/>
            </a:pPr>
            <a:r>
              <a:rPr lang="ja-JP" sz="1500">
                <a:solidFill>
                  <a:schemeClr val="lt1"/>
                </a:solidFill>
                <a:latin typeface="Kosugi Maru"/>
                <a:ea typeface="Kosugi Maru"/>
                <a:cs typeface="Kosugi Maru"/>
                <a:sym typeface="Kosugi Maru"/>
              </a:rPr>
              <a:t>■手順</a:t>
            </a:r>
            <a:endParaRPr sz="15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None/>
            </a:pPr>
            <a:r>
              <a:rPr lang="ja-JP" sz="1500">
                <a:solidFill>
                  <a:schemeClr val="lt1"/>
                </a:solidFill>
                <a:latin typeface="Kosugi Maru"/>
                <a:ea typeface="Kosugi Maru"/>
                <a:cs typeface="Kosugi Maru"/>
                <a:sym typeface="Kosugi Maru"/>
              </a:rPr>
              <a:t>1.管理画面のサイドメニュー＞リード＞基本項目設定より、基本項目の一覧を表示します。</a:t>
            </a:r>
            <a:endParaRPr sz="15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None/>
            </a:pPr>
            <a:r>
              <a:rPr lang="ja-JP" sz="1500">
                <a:solidFill>
                  <a:schemeClr val="lt1"/>
                </a:solidFill>
                <a:latin typeface="Kosugi Maru"/>
                <a:ea typeface="Kosugi Maru"/>
                <a:cs typeface="Kosugi Maru"/>
                <a:sym typeface="Kosugi Maru"/>
              </a:rPr>
              <a:t>2.実装する基本項目の右側にある「編集」リンクを押します。</a:t>
            </a:r>
            <a:endParaRPr sz="15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None/>
            </a:pPr>
            <a:r>
              <a:rPr lang="ja-JP" sz="1500">
                <a:solidFill>
                  <a:schemeClr val="lt1"/>
                </a:solidFill>
                <a:latin typeface="Kosugi Maru"/>
                <a:ea typeface="Kosugi Maru"/>
                <a:cs typeface="Kosugi Maru"/>
                <a:sym typeface="Kosugi Maru"/>
              </a:rPr>
              <a:t>3.「メモ」の項目に、id="zip"と入力します。</a:t>
            </a:r>
            <a:endParaRPr sz="15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None/>
            </a:pPr>
            <a:r>
              <a:rPr lang="ja-JP" sz="1500">
                <a:solidFill>
                  <a:schemeClr val="lt1"/>
                </a:solidFill>
                <a:latin typeface="Kosugi Maru"/>
                <a:ea typeface="Kosugi Maru"/>
                <a:cs typeface="Kosugi Maru"/>
                <a:sym typeface="Kosugi Maru"/>
              </a:rPr>
              <a:t>4.画面下部にある「登録」ボタンを押します。</a:t>
            </a:r>
            <a:endParaRPr sz="1500">
              <a:solidFill>
                <a:schemeClr val="lt1"/>
              </a:solidFill>
              <a:latin typeface="Kosugi Maru"/>
              <a:ea typeface="Kosugi Maru"/>
              <a:cs typeface="Kosugi Maru"/>
              <a:sym typeface="Kosugi Maru"/>
            </a:endParaRPr>
          </a:p>
        </p:txBody>
      </p:sp>
      <p:pic>
        <p:nvPicPr>
          <p:cNvPr id="357" name="Google Shape;357;g2146742e396_0_367"/>
          <p:cNvPicPr preferRelativeResize="0"/>
          <p:nvPr/>
        </p:nvPicPr>
        <p:blipFill>
          <a:blip r:embed="rId3">
            <a:alphaModFix/>
          </a:blip>
          <a:stretch>
            <a:fillRect/>
          </a:stretch>
        </p:blipFill>
        <p:spPr>
          <a:xfrm>
            <a:off x="884200" y="1569700"/>
            <a:ext cx="6878585" cy="2116488"/>
          </a:xfrm>
          <a:prstGeom prst="rect">
            <a:avLst/>
          </a:prstGeom>
          <a:noFill/>
          <a:ln>
            <a:noFill/>
          </a:ln>
        </p:spPr>
      </p:pic>
      <p:pic>
        <p:nvPicPr>
          <p:cNvPr id="358" name="Google Shape;358;g2146742e396_0_367"/>
          <p:cNvPicPr preferRelativeResize="0"/>
          <p:nvPr/>
        </p:nvPicPr>
        <p:blipFill>
          <a:blip r:embed="rId4">
            <a:alphaModFix/>
          </a:blip>
          <a:stretch>
            <a:fillRect/>
          </a:stretch>
        </p:blipFill>
        <p:spPr>
          <a:xfrm>
            <a:off x="884194" y="3766455"/>
            <a:ext cx="6878575" cy="486495"/>
          </a:xfrm>
          <a:prstGeom prst="rect">
            <a:avLst/>
          </a:prstGeom>
          <a:noFill/>
          <a:ln>
            <a:noFill/>
          </a:ln>
        </p:spPr>
      </p:pic>
      <p:sp>
        <p:nvSpPr>
          <p:cNvPr id="359" name="Google Shape;359;g2146742e396_0_367"/>
          <p:cNvSpPr/>
          <p:nvPr/>
        </p:nvSpPr>
        <p:spPr>
          <a:xfrm>
            <a:off x="3043525" y="3762388"/>
            <a:ext cx="847500" cy="378600"/>
          </a:xfrm>
          <a:prstGeom prst="roundRect">
            <a:avLst>
              <a:gd fmla="val 16667" name="adj"/>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g1e0ea60ba17_0_339"/>
          <p:cNvSpPr/>
          <p:nvPr/>
        </p:nvSpPr>
        <p:spPr>
          <a:xfrm>
            <a:off x="0" y="1096475"/>
            <a:ext cx="9144000" cy="5352900"/>
          </a:xfrm>
          <a:prstGeom prst="rect">
            <a:avLst/>
          </a:prstGeom>
          <a:solidFill>
            <a:srgbClr val="0B4B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g1e0ea60ba17_0_339"/>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366" name="Google Shape;366;g1e0ea60ba17_0_339"/>
          <p:cNvSpPr/>
          <p:nvPr/>
        </p:nvSpPr>
        <p:spPr>
          <a:xfrm>
            <a:off x="251400" y="81721"/>
            <a:ext cx="8776800" cy="646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2500"/>
              <a:buFont typeface="Arial"/>
              <a:buNone/>
            </a:pPr>
            <a:r>
              <a:rPr b="1" lang="ja-JP" sz="2300">
                <a:solidFill>
                  <a:srgbClr val="0B4B64"/>
                </a:solidFill>
                <a:latin typeface="Kosugi Maru"/>
                <a:ea typeface="Kosugi Maru"/>
                <a:cs typeface="Kosugi Maru"/>
                <a:sym typeface="Kosugi Maru"/>
              </a:rPr>
              <a:t>リアルタイムバリデーション機能の利用方法(実装イメージ)</a:t>
            </a:r>
            <a:endParaRPr b="1" sz="2300">
              <a:solidFill>
                <a:srgbClr val="0B4B64"/>
              </a:solidFill>
              <a:latin typeface="Kosugi Maru"/>
              <a:ea typeface="Kosugi Maru"/>
              <a:cs typeface="Kosugi Maru"/>
              <a:sym typeface="Kosugi Maru"/>
            </a:endParaRPr>
          </a:p>
        </p:txBody>
      </p:sp>
      <p:sp>
        <p:nvSpPr>
          <p:cNvPr id="367" name="Google Shape;367;g1e0ea60ba17_0_339"/>
          <p:cNvSpPr/>
          <p:nvPr/>
        </p:nvSpPr>
        <p:spPr>
          <a:xfrm>
            <a:off x="0" y="630100"/>
            <a:ext cx="9144000" cy="863400"/>
          </a:xfrm>
          <a:prstGeom prst="rect">
            <a:avLst/>
          </a:pr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ja-JP" sz="1700">
                <a:solidFill>
                  <a:srgbClr val="0B4B64"/>
                </a:solidFill>
                <a:latin typeface="Kosugi Maru"/>
                <a:ea typeface="Kosugi Maru"/>
                <a:cs typeface="Kosugi Maru"/>
                <a:sym typeface="Kosugi Maru"/>
              </a:rPr>
              <a:t>申込フォームの入力項目の種別に対するチェックを</a:t>
            </a:r>
            <a:endParaRPr b="1" sz="1700">
              <a:solidFill>
                <a:srgbClr val="0B4B64"/>
              </a:solidFill>
              <a:latin typeface="Kosugi Maru"/>
              <a:ea typeface="Kosugi Maru"/>
              <a:cs typeface="Kosugi Maru"/>
              <a:sym typeface="Kosugi Maru"/>
            </a:endParaRPr>
          </a:p>
          <a:p>
            <a:pPr indent="0" lvl="0" marL="0" rtl="0" algn="l">
              <a:spcBef>
                <a:spcPts val="0"/>
              </a:spcBef>
              <a:spcAft>
                <a:spcPts val="0"/>
              </a:spcAft>
              <a:buClr>
                <a:schemeClr val="dk1"/>
              </a:buClr>
              <a:buSzPts val="1100"/>
              <a:buFont typeface="Arial"/>
              <a:buNone/>
            </a:pPr>
            <a:r>
              <a:rPr b="1" lang="ja-JP" sz="1700">
                <a:solidFill>
                  <a:srgbClr val="0B4B64"/>
                </a:solidFill>
                <a:latin typeface="Kosugi Maru"/>
                <a:ea typeface="Kosugi Maru"/>
                <a:cs typeface="Kosugi Maru"/>
                <a:sym typeface="Kosugi Maru"/>
              </a:rPr>
              <a:t>リアルタイムに行う事ができる機能です。</a:t>
            </a:r>
            <a:endParaRPr b="1" sz="1700">
              <a:solidFill>
                <a:srgbClr val="0B4B64"/>
              </a:solidFill>
              <a:latin typeface="Kosugi Maru"/>
              <a:ea typeface="Kosugi Maru"/>
              <a:cs typeface="Kosugi Maru"/>
              <a:sym typeface="Kosugi Maru"/>
            </a:endParaRPr>
          </a:p>
        </p:txBody>
      </p:sp>
      <p:sp>
        <p:nvSpPr>
          <p:cNvPr id="368" name="Google Shape;368;g1e0ea60ba17_0_339"/>
          <p:cNvSpPr txBox="1"/>
          <p:nvPr/>
        </p:nvSpPr>
        <p:spPr>
          <a:xfrm>
            <a:off x="328050" y="1548079"/>
            <a:ext cx="8487900" cy="11883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600"/>
              </a:spcBef>
              <a:spcAft>
                <a:spcPts val="0"/>
              </a:spcAft>
              <a:buClr>
                <a:schemeClr val="dk1"/>
              </a:buClr>
              <a:buSzPts val="1100"/>
              <a:buFont typeface="Arial"/>
              <a:buNone/>
            </a:pPr>
            <a:r>
              <a:rPr b="1" lang="ja-JP" sz="1800">
                <a:solidFill>
                  <a:schemeClr val="lt1"/>
                </a:solidFill>
                <a:latin typeface="Kosugi Maru"/>
                <a:ea typeface="Kosugi Maru"/>
                <a:cs typeface="Kosugi Maru"/>
                <a:sym typeface="Kosugi Maru"/>
              </a:rPr>
              <a:t>訪問したユーザーの入力ミスを未然に防ぐことで、ユーザーの欲しい情報を</a:t>
            </a:r>
            <a:endParaRPr b="1" sz="18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Clr>
                <a:schemeClr val="dk1"/>
              </a:buClr>
              <a:buSzPts val="1100"/>
              <a:buFont typeface="Arial"/>
              <a:buNone/>
            </a:pPr>
            <a:r>
              <a:rPr b="1" lang="ja-JP" sz="1800">
                <a:solidFill>
                  <a:schemeClr val="lt1"/>
                </a:solidFill>
                <a:latin typeface="Kosugi Maru"/>
                <a:ea typeface="Kosugi Maru"/>
                <a:cs typeface="Kosugi Maru"/>
                <a:sym typeface="Kosugi Maru"/>
              </a:rPr>
              <a:t>もれなく正確に取得しやすくなります。</a:t>
            </a:r>
            <a:endParaRPr b="1" sz="18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None/>
            </a:pPr>
            <a:br>
              <a:rPr b="1" lang="ja-JP" sz="1600">
                <a:solidFill>
                  <a:schemeClr val="lt1"/>
                </a:solidFill>
                <a:latin typeface="Kosugi Maru"/>
                <a:ea typeface="Kosugi Maru"/>
                <a:cs typeface="Kosugi Maru"/>
                <a:sym typeface="Kosugi Maru"/>
              </a:rPr>
            </a:br>
            <a:r>
              <a:rPr lang="ja-JP" sz="1600">
                <a:solidFill>
                  <a:schemeClr val="lt1"/>
                </a:solidFill>
                <a:latin typeface="Kosugi Maru"/>
                <a:ea typeface="Kosugi Maru"/>
                <a:cs typeface="Kosugi Maru"/>
                <a:sym typeface="Kosugi Maru"/>
              </a:rPr>
              <a:t>■実装イメージ</a:t>
            </a:r>
            <a:endParaRPr sz="1600">
              <a:solidFill>
                <a:schemeClr val="lt1"/>
              </a:solidFill>
              <a:latin typeface="Kosugi Maru"/>
              <a:ea typeface="Kosugi Maru"/>
              <a:cs typeface="Kosugi Maru"/>
              <a:sym typeface="Kosugi Maru"/>
            </a:endParaRPr>
          </a:p>
        </p:txBody>
      </p:sp>
      <p:pic>
        <p:nvPicPr>
          <p:cNvPr id="369" name="Google Shape;369;g1e0ea60ba17_0_339"/>
          <p:cNvPicPr preferRelativeResize="0"/>
          <p:nvPr/>
        </p:nvPicPr>
        <p:blipFill>
          <a:blip r:embed="rId3">
            <a:alphaModFix/>
          </a:blip>
          <a:stretch>
            <a:fillRect/>
          </a:stretch>
        </p:blipFill>
        <p:spPr>
          <a:xfrm>
            <a:off x="960300" y="2854650"/>
            <a:ext cx="6869275" cy="3003450"/>
          </a:xfrm>
          <a:prstGeom prst="rect">
            <a:avLst/>
          </a:prstGeom>
          <a:noFill/>
          <a:ln>
            <a:noFill/>
          </a:ln>
        </p:spPr>
      </p:pic>
      <p:sp>
        <p:nvSpPr>
          <p:cNvPr id="370" name="Google Shape;370;g1e0ea60ba17_0_339"/>
          <p:cNvSpPr/>
          <p:nvPr/>
        </p:nvSpPr>
        <p:spPr>
          <a:xfrm>
            <a:off x="2674032" y="3548762"/>
            <a:ext cx="4097100" cy="326100"/>
          </a:xfrm>
          <a:prstGeom prst="roundRect">
            <a:avLst>
              <a:gd fmla="val 16667" name="adj"/>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71" name="Google Shape;371;g1e0ea60ba17_0_339"/>
          <p:cNvCxnSpPr>
            <a:stCxn id="370" idx="2"/>
            <a:endCxn id="372" idx="1"/>
          </p:cNvCxnSpPr>
          <p:nvPr/>
        </p:nvCxnSpPr>
        <p:spPr>
          <a:xfrm>
            <a:off x="4722582" y="3874862"/>
            <a:ext cx="287700" cy="759900"/>
          </a:xfrm>
          <a:prstGeom prst="straightConnector1">
            <a:avLst/>
          </a:prstGeom>
          <a:noFill/>
          <a:ln cap="flat" cmpd="sng" w="9525">
            <a:solidFill>
              <a:srgbClr val="FF0000"/>
            </a:solidFill>
            <a:prstDash val="solid"/>
            <a:round/>
            <a:headEnd len="med" w="med" type="none"/>
            <a:tailEnd len="med" w="med" type="none"/>
          </a:ln>
        </p:spPr>
      </p:cxnSp>
      <p:sp>
        <p:nvSpPr>
          <p:cNvPr id="373" name="Google Shape;373;g1e0ea60ba17_0_339"/>
          <p:cNvSpPr/>
          <p:nvPr/>
        </p:nvSpPr>
        <p:spPr>
          <a:xfrm>
            <a:off x="2674025" y="4929275"/>
            <a:ext cx="5086200" cy="504900"/>
          </a:xfrm>
          <a:prstGeom prst="roundRect">
            <a:avLst>
              <a:gd fmla="val 16667" name="adj"/>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74" name="Google Shape;374;g1e0ea60ba17_0_339"/>
          <p:cNvCxnSpPr>
            <a:endCxn id="372" idx="1"/>
          </p:cNvCxnSpPr>
          <p:nvPr/>
        </p:nvCxnSpPr>
        <p:spPr>
          <a:xfrm flipH="1" rot="10800000">
            <a:off x="4868975" y="4634750"/>
            <a:ext cx="141300" cy="310500"/>
          </a:xfrm>
          <a:prstGeom prst="straightConnector1">
            <a:avLst/>
          </a:prstGeom>
          <a:noFill/>
          <a:ln cap="flat" cmpd="sng" w="9525">
            <a:solidFill>
              <a:srgbClr val="FF0000"/>
            </a:solidFill>
            <a:prstDash val="solid"/>
            <a:round/>
            <a:headEnd len="med" w="med" type="none"/>
            <a:tailEnd len="med" w="med" type="none"/>
          </a:ln>
        </p:spPr>
      </p:cxnSp>
      <p:sp>
        <p:nvSpPr>
          <p:cNvPr id="372" name="Google Shape;372;g1e0ea60ba17_0_339"/>
          <p:cNvSpPr txBox="1"/>
          <p:nvPr/>
        </p:nvSpPr>
        <p:spPr>
          <a:xfrm>
            <a:off x="5010275" y="4296200"/>
            <a:ext cx="2988900" cy="67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ja-JP" sz="1600">
                <a:solidFill>
                  <a:srgbClr val="FF0000"/>
                </a:solidFill>
                <a:latin typeface="Kosugi Maru"/>
                <a:ea typeface="Kosugi Maru"/>
                <a:cs typeface="Kosugi Maru"/>
                <a:sym typeface="Kosugi Maru"/>
              </a:rPr>
              <a:t>項目からカーソルが外れると瞬時にエラーが表示される</a:t>
            </a:r>
            <a:endParaRPr b="1" sz="1600">
              <a:solidFill>
                <a:srgbClr val="FF0000"/>
              </a:solidFill>
              <a:latin typeface="Kosugi Maru"/>
              <a:ea typeface="Kosugi Maru"/>
              <a:cs typeface="Kosugi Maru"/>
              <a:sym typeface="Kosugi Maru"/>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g2146742e396_0_317"/>
          <p:cNvSpPr/>
          <p:nvPr/>
        </p:nvSpPr>
        <p:spPr>
          <a:xfrm>
            <a:off x="0" y="1096475"/>
            <a:ext cx="9144000" cy="5352900"/>
          </a:xfrm>
          <a:prstGeom prst="rect">
            <a:avLst/>
          </a:prstGeom>
          <a:solidFill>
            <a:srgbClr val="5050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g2146742e396_0_317"/>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381" name="Google Shape;381;g2146742e396_0_317"/>
          <p:cNvSpPr/>
          <p:nvPr/>
        </p:nvSpPr>
        <p:spPr>
          <a:xfrm>
            <a:off x="251400" y="81721"/>
            <a:ext cx="8776800" cy="646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2500"/>
              <a:buFont typeface="Arial"/>
              <a:buNone/>
            </a:pPr>
            <a:r>
              <a:rPr b="1" lang="ja-JP" sz="2300">
                <a:solidFill>
                  <a:srgbClr val="0B4B64"/>
                </a:solidFill>
                <a:latin typeface="Kosugi Maru"/>
                <a:ea typeface="Kosugi Maru"/>
                <a:cs typeface="Kosugi Maru"/>
                <a:sym typeface="Kosugi Maru"/>
              </a:rPr>
              <a:t>リアルタイムバリデーション機能</a:t>
            </a:r>
            <a:r>
              <a:rPr b="1" lang="ja-JP" sz="2300">
                <a:solidFill>
                  <a:srgbClr val="0B4B64"/>
                </a:solidFill>
                <a:latin typeface="Kosugi Maru"/>
                <a:ea typeface="Kosugi Maru"/>
                <a:cs typeface="Kosugi Maru"/>
                <a:sym typeface="Kosugi Maru"/>
                <a:extLst>
                  <a:ext uri="http://customooxmlschemas.google.com/">
                    <go:slidesCustomData xmlns:go="http://customooxmlschemas.google.com/" textRoundtripDataId="19"/>
                  </a:ext>
                </a:extLst>
              </a:rPr>
              <a:t>の利用方法(実装方法)</a:t>
            </a:r>
            <a:endParaRPr b="1" sz="2300">
              <a:solidFill>
                <a:srgbClr val="0B4B64"/>
              </a:solidFill>
              <a:latin typeface="Kosugi Maru"/>
              <a:ea typeface="Kosugi Maru"/>
              <a:cs typeface="Kosugi Maru"/>
              <a:sym typeface="Kosugi Maru"/>
            </a:endParaRPr>
          </a:p>
        </p:txBody>
      </p:sp>
      <p:sp>
        <p:nvSpPr>
          <p:cNvPr id="382" name="Google Shape;382;g2146742e396_0_317"/>
          <p:cNvSpPr/>
          <p:nvPr/>
        </p:nvSpPr>
        <p:spPr>
          <a:xfrm>
            <a:off x="0" y="630100"/>
            <a:ext cx="9144000" cy="8634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lang="ja-JP" sz="1700">
                <a:solidFill>
                  <a:srgbClr val="0B4B64"/>
                </a:solidFill>
                <a:latin typeface="Kosugi Maru"/>
                <a:ea typeface="Kosugi Maru"/>
                <a:cs typeface="Kosugi Maru"/>
                <a:sym typeface="Kosugi Maru"/>
              </a:rPr>
              <a:t>リード基本項目・アンケート項目の設定変更により、実装することができます。</a:t>
            </a:r>
            <a:endParaRPr b="1" sz="1700">
              <a:solidFill>
                <a:srgbClr val="0B4B64"/>
              </a:solidFill>
              <a:latin typeface="Kosugi Maru"/>
              <a:ea typeface="Kosugi Maru"/>
              <a:cs typeface="Kosugi Maru"/>
              <a:sym typeface="Kosugi Maru"/>
            </a:endParaRPr>
          </a:p>
        </p:txBody>
      </p:sp>
      <p:sp>
        <p:nvSpPr>
          <p:cNvPr id="383" name="Google Shape;383;g2146742e396_0_317"/>
          <p:cNvSpPr txBox="1"/>
          <p:nvPr/>
        </p:nvSpPr>
        <p:spPr>
          <a:xfrm>
            <a:off x="330275" y="4314750"/>
            <a:ext cx="8776800" cy="21396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600"/>
              </a:spcBef>
              <a:spcAft>
                <a:spcPts val="0"/>
              </a:spcAft>
              <a:buClr>
                <a:schemeClr val="dk1"/>
              </a:buClr>
              <a:buSzPts val="1100"/>
              <a:buFont typeface="Arial"/>
              <a:buNone/>
            </a:pPr>
            <a:r>
              <a:rPr lang="ja-JP" sz="1500">
                <a:solidFill>
                  <a:schemeClr val="lt1"/>
                </a:solidFill>
                <a:latin typeface="Kosugi Maru"/>
                <a:ea typeface="Kosugi Maru"/>
                <a:cs typeface="Kosugi Maru"/>
                <a:sym typeface="Kosugi Maru"/>
              </a:rPr>
              <a:t>■手順</a:t>
            </a:r>
            <a:r>
              <a:rPr lang="ja-JP" sz="1100">
                <a:solidFill>
                  <a:schemeClr val="lt1"/>
                </a:solidFill>
                <a:latin typeface="Kosugi Maru"/>
                <a:ea typeface="Kosugi Maru"/>
                <a:cs typeface="Kosugi Maru"/>
                <a:sym typeface="Kosugi Maru"/>
              </a:rPr>
              <a:t>（アンケート項目（フォーム種別：テキスト型・テキストエリア型のみ）も以下、同様の手順で実装可能です。）</a:t>
            </a:r>
            <a:endParaRPr sz="15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Clr>
                <a:schemeClr val="dk1"/>
              </a:buClr>
              <a:buSzPts val="1100"/>
              <a:buFont typeface="Arial"/>
              <a:buNone/>
            </a:pPr>
            <a:r>
              <a:rPr lang="ja-JP" sz="1500">
                <a:solidFill>
                  <a:schemeClr val="lt1"/>
                </a:solidFill>
                <a:latin typeface="Kosugi Maru"/>
                <a:ea typeface="Kosugi Maru"/>
                <a:cs typeface="Kosugi Maru"/>
                <a:sym typeface="Kosugi Maru"/>
              </a:rPr>
              <a:t>1.管理画面のサイドメニュー＞リード＞基本項目設定より、基本項目の一覧を表示します。</a:t>
            </a:r>
            <a:endParaRPr sz="15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Clr>
                <a:schemeClr val="dk1"/>
              </a:buClr>
              <a:buSzPts val="1100"/>
              <a:buFont typeface="Arial"/>
              <a:buNone/>
            </a:pPr>
            <a:r>
              <a:rPr lang="ja-JP" sz="1500">
                <a:solidFill>
                  <a:schemeClr val="lt1"/>
                </a:solidFill>
                <a:latin typeface="Kosugi Maru"/>
                <a:ea typeface="Kosugi Maru"/>
                <a:cs typeface="Kosugi Maru"/>
                <a:sym typeface="Kosugi Maru"/>
              </a:rPr>
              <a:t>2.実装したい基本項目の右側にある「編集」リンクを押します。</a:t>
            </a:r>
            <a:endParaRPr sz="15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Clr>
                <a:schemeClr val="dk1"/>
              </a:buClr>
              <a:buSzPts val="1100"/>
              <a:buFont typeface="Arial"/>
              <a:buNone/>
            </a:pPr>
            <a:r>
              <a:rPr lang="ja-JP" sz="1500">
                <a:solidFill>
                  <a:schemeClr val="lt1"/>
                </a:solidFill>
                <a:latin typeface="Kosugi Maru"/>
                <a:ea typeface="Kosugi Maru"/>
                <a:cs typeface="Kosugi Maru"/>
                <a:sym typeface="Kosugi Maru"/>
              </a:rPr>
              <a:t>3.必須の可否項目の「必須にする」を選択します。</a:t>
            </a:r>
            <a:br>
              <a:rPr lang="ja-JP" sz="1500">
                <a:solidFill>
                  <a:schemeClr val="lt1"/>
                </a:solidFill>
                <a:latin typeface="Kosugi Maru"/>
                <a:ea typeface="Kosugi Maru"/>
                <a:cs typeface="Kosugi Maru"/>
                <a:sym typeface="Kosugi Maru"/>
              </a:rPr>
            </a:br>
            <a:r>
              <a:rPr lang="ja-JP" sz="1500">
                <a:solidFill>
                  <a:schemeClr val="lt1"/>
                </a:solidFill>
                <a:latin typeface="Kosugi Maru"/>
                <a:ea typeface="Kosugi Maru"/>
                <a:cs typeface="Kosugi Maru"/>
                <a:sym typeface="Kosugi Maru"/>
              </a:rPr>
              <a:t>　</a:t>
            </a:r>
            <a:r>
              <a:rPr lang="ja-JP" sz="1000">
                <a:solidFill>
                  <a:schemeClr val="lt1"/>
                </a:solidFill>
                <a:latin typeface="Kosugi Maru"/>
                <a:ea typeface="Kosugi Maru"/>
                <a:cs typeface="Kosugi Maru"/>
                <a:sym typeface="Kosugi Maru"/>
              </a:rPr>
              <a:t>※空欄の状態だと、必ず入力してくださいが表示されます。</a:t>
            </a:r>
            <a:endParaRPr sz="10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Clr>
                <a:schemeClr val="dk1"/>
              </a:buClr>
              <a:buSzPts val="1100"/>
              <a:buFont typeface="Arial"/>
              <a:buNone/>
            </a:pPr>
            <a:r>
              <a:rPr lang="ja-JP" sz="1500">
                <a:solidFill>
                  <a:schemeClr val="lt1"/>
                </a:solidFill>
                <a:latin typeface="Kosugi Maru"/>
                <a:ea typeface="Kosugi Maru"/>
                <a:cs typeface="Kosugi Maru"/>
                <a:sym typeface="Kosugi Maru"/>
              </a:rPr>
              <a:t>4.エラー種別項目で任意の選択肢を選びます。</a:t>
            </a:r>
            <a:br>
              <a:rPr lang="ja-JP" sz="1500">
                <a:solidFill>
                  <a:schemeClr val="lt1"/>
                </a:solidFill>
                <a:latin typeface="Kosugi Maru"/>
                <a:ea typeface="Kosugi Maru"/>
                <a:cs typeface="Kosugi Maru"/>
                <a:sym typeface="Kosugi Maru"/>
              </a:rPr>
            </a:br>
            <a:r>
              <a:rPr lang="ja-JP" sz="1500">
                <a:solidFill>
                  <a:schemeClr val="lt1"/>
                </a:solidFill>
                <a:latin typeface="Kosugi Maru"/>
                <a:ea typeface="Kosugi Maru"/>
                <a:cs typeface="Kosugi Maru"/>
                <a:sym typeface="Kosugi Maru"/>
              </a:rPr>
              <a:t>　</a:t>
            </a:r>
            <a:r>
              <a:rPr lang="ja-JP" sz="1000">
                <a:solidFill>
                  <a:schemeClr val="lt1"/>
                </a:solidFill>
                <a:latin typeface="Kosugi Maru"/>
                <a:ea typeface="Kosugi Maru"/>
                <a:cs typeface="Kosugi Maru"/>
                <a:sym typeface="Kosugi Maru"/>
              </a:rPr>
              <a:t>※選択肢は、全角のみ、半角数字のみ、E-mailアドレスのみ、URL形式のみ、電話番号形式のみ、全角カタカナのみ、半角英数字のみがあります。</a:t>
            </a:r>
            <a:endParaRPr sz="10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None/>
            </a:pPr>
            <a:r>
              <a:rPr lang="ja-JP" sz="1500">
                <a:solidFill>
                  <a:schemeClr val="lt1"/>
                </a:solidFill>
                <a:latin typeface="Kosugi Maru"/>
                <a:ea typeface="Kosugi Maru"/>
                <a:cs typeface="Kosugi Maru"/>
                <a:sym typeface="Kosugi Maru"/>
              </a:rPr>
              <a:t>5.画面下部にある「登録」ボタンを押します。</a:t>
            </a:r>
            <a:endParaRPr sz="1500">
              <a:solidFill>
                <a:schemeClr val="lt1"/>
              </a:solidFill>
              <a:latin typeface="Kosugi Maru"/>
              <a:ea typeface="Kosugi Maru"/>
              <a:cs typeface="Kosugi Maru"/>
              <a:sym typeface="Kosugi Maru"/>
            </a:endParaRPr>
          </a:p>
        </p:txBody>
      </p:sp>
      <p:pic>
        <p:nvPicPr>
          <p:cNvPr id="384" name="Google Shape;384;g2146742e396_0_317"/>
          <p:cNvPicPr preferRelativeResize="0"/>
          <p:nvPr/>
        </p:nvPicPr>
        <p:blipFill>
          <a:blip r:embed="rId3">
            <a:alphaModFix/>
          </a:blip>
          <a:stretch>
            <a:fillRect/>
          </a:stretch>
        </p:blipFill>
        <p:spPr>
          <a:xfrm>
            <a:off x="1123075" y="1565150"/>
            <a:ext cx="6042200" cy="2695175"/>
          </a:xfrm>
          <a:prstGeom prst="rect">
            <a:avLst/>
          </a:prstGeom>
          <a:noFill/>
          <a:ln>
            <a:noFill/>
          </a:ln>
        </p:spPr>
      </p:pic>
      <p:sp>
        <p:nvSpPr>
          <p:cNvPr id="385" name="Google Shape;385;g2146742e396_0_317"/>
          <p:cNvSpPr/>
          <p:nvPr/>
        </p:nvSpPr>
        <p:spPr>
          <a:xfrm>
            <a:off x="3531637" y="3615775"/>
            <a:ext cx="902700" cy="326100"/>
          </a:xfrm>
          <a:prstGeom prst="roundRect">
            <a:avLst>
              <a:gd fmla="val 16667" name="adj"/>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g2146742e396_0_317"/>
          <p:cNvSpPr/>
          <p:nvPr/>
        </p:nvSpPr>
        <p:spPr>
          <a:xfrm>
            <a:off x="3499055" y="3964182"/>
            <a:ext cx="1761600" cy="326100"/>
          </a:xfrm>
          <a:prstGeom prst="roundRect">
            <a:avLst>
              <a:gd fmla="val 16667" name="adj"/>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g1e0ea60ba17_0_315"/>
          <p:cNvSpPr/>
          <p:nvPr/>
        </p:nvSpPr>
        <p:spPr>
          <a:xfrm>
            <a:off x="0" y="1096475"/>
            <a:ext cx="9144000" cy="5352900"/>
          </a:xfrm>
          <a:prstGeom prst="rect">
            <a:avLst/>
          </a:prstGeom>
          <a:solidFill>
            <a:srgbClr val="0B4B6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g1e0ea60ba17_0_315"/>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393" name="Google Shape;393;g1e0ea60ba17_0_315"/>
          <p:cNvSpPr/>
          <p:nvPr/>
        </p:nvSpPr>
        <p:spPr>
          <a:xfrm>
            <a:off x="251400" y="81721"/>
            <a:ext cx="8776800" cy="646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2500"/>
              <a:buFont typeface="Arial"/>
              <a:buNone/>
            </a:pPr>
            <a:r>
              <a:rPr b="1" lang="ja-JP" sz="2300">
                <a:solidFill>
                  <a:srgbClr val="0B4B64"/>
                </a:solidFill>
                <a:latin typeface="Kosugi Maru"/>
                <a:ea typeface="Kosugi Maru"/>
                <a:cs typeface="Kosugi Maru"/>
                <a:sym typeface="Kosugi Maru"/>
                <a:extLst>
                  <a:ext uri="http://customooxmlschemas.google.com/">
                    <go:slidesCustomData xmlns:go="http://customooxmlschemas.google.com/" textRoundtripDataId="20"/>
                  </a:ext>
                </a:extLst>
              </a:rPr>
              <a:t>フローナビ機能の利用方法(実装イメージ)</a:t>
            </a:r>
            <a:endParaRPr b="1" sz="2300">
              <a:solidFill>
                <a:srgbClr val="0B4B64"/>
              </a:solidFill>
              <a:latin typeface="Kosugi Maru"/>
              <a:ea typeface="Kosugi Maru"/>
              <a:cs typeface="Kosugi Maru"/>
              <a:sym typeface="Kosugi Maru"/>
            </a:endParaRPr>
          </a:p>
        </p:txBody>
      </p:sp>
      <p:sp>
        <p:nvSpPr>
          <p:cNvPr id="394" name="Google Shape;394;g1e0ea60ba17_0_315"/>
          <p:cNvSpPr/>
          <p:nvPr/>
        </p:nvSpPr>
        <p:spPr>
          <a:xfrm>
            <a:off x="0" y="630100"/>
            <a:ext cx="9144000" cy="863400"/>
          </a:xfrm>
          <a:prstGeom prst="rect">
            <a:avLst/>
          </a:pr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ja-JP" sz="1700">
                <a:solidFill>
                  <a:srgbClr val="0B4B64"/>
                </a:solidFill>
                <a:latin typeface="Kosugi Maru"/>
                <a:ea typeface="Kosugi Maru"/>
                <a:cs typeface="Kosugi Maru"/>
                <a:sym typeface="Kosugi Maru"/>
              </a:rPr>
              <a:t>申込フォームの流れを表示できる機能です。</a:t>
            </a:r>
            <a:endParaRPr b="1" sz="1700">
              <a:solidFill>
                <a:srgbClr val="0B4B64"/>
              </a:solidFill>
              <a:latin typeface="Kosugi Maru"/>
              <a:ea typeface="Kosugi Maru"/>
              <a:cs typeface="Kosugi Maru"/>
              <a:sym typeface="Kosugi Maru"/>
            </a:endParaRPr>
          </a:p>
          <a:p>
            <a:pPr indent="0" lvl="0" marL="0" marR="0" rtl="0" algn="l">
              <a:lnSpc>
                <a:spcPct val="100000"/>
              </a:lnSpc>
              <a:spcBef>
                <a:spcPts val="0"/>
              </a:spcBef>
              <a:spcAft>
                <a:spcPts val="0"/>
              </a:spcAft>
              <a:buClr>
                <a:schemeClr val="dk1"/>
              </a:buClr>
              <a:buSzPts val="1100"/>
              <a:buFont typeface="Arial"/>
              <a:buNone/>
            </a:pPr>
            <a:r>
              <a:rPr b="1" lang="ja-JP" sz="1700">
                <a:solidFill>
                  <a:srgbClr val="0B4B64"/>
                </a:solidFill>
                <a:latin typeface="Kosugi Maru"/>
                <a:ea typeface="Kosugi Maru"/>
                <a:cs typeface="Kosugi Maru"/>
                <a:sym typeface="Kosugi Maru"/>
              </a:rPr>
              <a:t>訪問したユーザーが、フォームの現在地を把握することできます。</a:t>
            </a:r>
            <a:endParaRPr b="1" sz="1700">
              <a:solidFill>
                <a:srgbClr val="0B4B64"/>
              </a:solidFill>
              <a:latin typeface="Kosugi Maru"/>
              <a:ea typeface="Kosugi Maru"/>
              <a:cs typeface="Kosugi Maru"/>
              <a:sym typeface="Kosugi Maru"/>
            </a:endParaRPr>
          </a:p>
        </p:txBody>
      </p:sp>
      <p:sp>
        <p:nvSpPr>
          <p:cNvPr id="395" name="Google Shape;395;g1e0ea60ba17_0_315"/>
          <p:cNvSpPr txBox="1"/>
          <p:nvPr/>
        </p:nvSpPr>
        <p:spPr>
          <a:xfrm>
            <a:off x="328050" y="1548079"/>
            <a:ext cx="8487900" cy="9390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600"/>
              </a:spcBef>
              <a:spcAft>
                <a:spcPts val="0"/>
              </a:spcAft>
              <a:buNone/>
            </a:pPr>
            <a:r>
              <a:rPr b="1" lang="ja-JP" sz="1800">
                <a:solidFill>
                  <a:schemeClr val="lt1"/>
                </a:solidFill>
                <a:latin typeface="Kosugi Maru"/>
                <a:ea typeface="Kosugi Maru"/>
                <a:cs typeface="Kosugi Maru"/>
                <a:sym typeface="Kosugi Maru"/>
              </a:rPr>
              <a:t>フローナビの値は、任意の値に変更することができます。</a:t>
            </a:r>
            <a:endParaRPr b="1" sz="18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None/>
            </a:pPr>
            <a:r>
              <a:t/>
            </a:r>
            <a:endParaRPr sz="16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None/>
            </a:pPr>
            <a:r>
              <a:rPr lang="ja-JP" sz="1600">
                <a:solidFill>
                  <a:schemeClr val="lt1"/>
                </a:solidFill>
                <a:latin typeface="Kosugi Maru"/>
                <a:ea typeface="Kosugi Maru"/>
                <a:cs typeface="Kosugi Maru"/>
                <a:sym typeface="Kosugi Maru"/>
              </a:rPr>
              <a:t>■実装イメージ</a:t>
            </a:r>
            <a:endParaRPr sz="1600">
              <a:solidFill>
                <a:schemeClr val="lt1"/>
              </a:solidFill>
              <a:latin typeface="Kosugi Maru"/>
              <a:ea typeface="Kosugi Maru"/>
              <a:cs typeface="Kosugi Maru"/>
              <a:sym typeface="Kosugi Maru"/>
            </a:endParaRPr>
          </a:p>
        </p:txBody>
      </p:sp>
      <p:sp>
        <p:nvSpPr>
          <p:cNvPr id="396" name="Google Shape;396;g1e0ea60ba17_0_315"/>
          <p:cNvSpPr txBox="1"/>
          <p:nvPr/>
        </p:nvSpPr>
        <p:spPr>
          <a:xfrm>
            <a:off x="5518250" y="3126925"/>
            <a:ext cx="1857000" cy="314100"/>
          </a:xfrm>
          <a:prstGeom prst="rect">
            <a:avLst/>
          </a:prstGeom>
          <a:noFill/>
          <a:ln>
            <a:noFill/>
          </a:ln>
        </p:spPr>
        <p:txBody>
          <a:bodyPr anchorCtr="0" anchor="t" bIns="45700" lIns="91425" spcFirstLastPara="1" rIns="91425" wrap="square" tIns="45700">
            <a:spAutoFit/>
          </a:bodyPr>
          <a:lstStyle/>
          <a:p>
            <a:pPr indent="0" lvl="0" marL="0" rtl="0" algn="ctr">
              <a:lnSpc>
                <a:spcPct val="90000"/>
              </a:lnSpc>
              <a:spcBef>
                <a:spcPts val="600"/>
              </a:spcBef>
              <a:spcAft>
                <a:spcPts val="0"/>
              </a:spcAft>
              <a:buNone/>
            </a:pPr>
            <a:r>
              <a:rPr lang="ja-JP" sz="1600">
                <a:solidFill>
                  <a:schemeClr val="lt1"/>
                </a:solidFill>
                <a:latin typeface="Kosugi Maru"/>
                <a:ea typeface="Kosugi Maru"/>
                <a:cs typeface="Kosugi Maru"/>
                <a:sym typeface="Kosugi Maru"/>
              </a:rPr>
              <a:t>実装後</a:t>
            </a:r>
            <a:endParaRPr sz="1600">
              <a:solidFill>
                <a:schemeClr val="lt1"/>
              </a:solidFill>
              <a:latin typeface="Kosugi Maru"/>
              <a:ea typeface="Kosugi Maru"/>
              <a:cs typeface="Kosugi Maru"/>
              <a:sym typeface="Kosugi Maru"/>
            </a:endParaRPr>
          </a:p>
        </p:txBody>
      </p:sp>
      <p:pic>
        <p:nvPicPr>
          <p:cNvPr id="397" name="Google Shape;397;g1e0ea60ba17_0_315"/>
          <p:cNvPicPr preferRelativeResize="0"/>
          <p:nvPr/>
        </p:nvPicPr>
        <p:blipFill>
          <a:blip r:embed="rId3">
            <a:alphaModFix/>
          </a:blip>
          <a:stretch>
            <a:fillRect/>
          </a:stretch>
        </p:blipFill>
        <p:spPr>
          <a:xfrm>
            <a:off x="342450" y="3537975"/>
            <a:ext cx="3970351" cy="2557694"/>
          </a:xfrm>
          <a:prstGeom prst="rect">
            <a:avLst/>
          </a:prstGeom>
          <a:noFill/>
          <a:ln>
            <a:noFill/>
          </a:ln>
        </p:spPr>
      </p:pic>
      <p:pic>
        <p:nvPicPr>
          <p:cNvPr id="398" name="Google Shape;398;g1e0ea60ba17_0_315"/>
          <p:cNvPicPr preferRelativeResize="0"/>
          <p:nvPr/>
        </p:nvPicPr>
        <p:blipFill>
          <a:blip r:embed="rId4">
            <a:alphaModFix/>
          </a:blip>
          <a:stretch>
            <a:fillRect/>
          </a:stretch>
        </p:blipFill>
        <p:spPr>
          <a:xfrm>
            <a:off x="4685850" y="3537975"/>
            <a:ext cx="4019222" cy="2557700"/>
          </a:xfrm>
          <a:prstGeom prst="rect">
            <a:avLst/>
          </a:prstGeom>
          <a:noFill/>
          <a:ln>
            <a:noFill/>
          </a:ln>
        </p:spPr>
      </p:pic>
      <p:sp>
        <p:nvSpPr>
          <p:cNvPr id="399" name="Google Shape;399;g1e0ea60ba17_0_315"/>
          <p:cNvSpPr txBox="1"/>
          <p:nvPr/>
        </p:nvSpPr>
        <p:spPr>
          <a:xfrm>
            <a:off x="1178500" y="3091413"/>
            <a:ext cx="1857000" cy="314100"/>
          </a:xfrm>
          <a:prstGeom prst="rect">
            <a:avLst/>
          </a:prstGeom>
          <a:noFill/>
          <a:ln>
            <a:noFill/>
          </a:ln>
        </p:spPr>
        <p:txBody>
          <a:bodyPr anchorCtr="0" anchor="t" bIns="45700" lIns="91425" spcFirstLastPara="1" rIns="91425" wrap="square" tIns="45700">
            <a:spAutoFit/>
          </a:bodyPr>
          <a:lstStyle/>
          <a:p>
            <a:pPr indent="0" lvl="0" marL="0" rtl="0" algn="ctr">
              <a:lnSpc>
                <a:spcPct val="90000"/>
              </a:lnSpc>
              <a:spcBef>
                <a:spcPts val="600"/>
              </a:spcBef>
              <a:spcAft>
                <a:spcPts val="0"/>
              </a:spcAft>
              <a:buNone/>
            </a:pPr>
            <a:r>
              <a:rPr lang="ja-JP" sz="1600">
                <a:solidFill>
                  <a:schemeClr val="lt1"/>
                </a:solidFill>
                <a:latin typeface="Kosugi Maru"/>
                <a:ea typeface="Kosugi Maru"/>
                <a:cs typeface="Kosugi Maru"/>
                <a:sym typeface="Kosugi Maru"/>
              </a:rPr>
              <a:t>実装前</a:t>
            </a:r>
            <a:endParaRPr sz="1600">
              <a:solidFill>
                <a:schemeClr val="lt1"/>
              </a:solidFill>
              <a:latin typeface="Kosugi Maru"/>
              <a:ea typeface="Kosugi Maru"/>
              <a:cs typeface="Kosugi Maru"/>
              <a:sym typeface="Kosugi Maru"/>
            </a:endParaRPr>
          </a:p>
        </p:txBody>
      </p:sp>
      <p:cxnSp>
        <p:nvCxnSpPr>
          <p:cNvPr id="400" name="Google Shape;400;g1e0ea60ba17_0_315"/>
          <p:cNvCxnSpPr>
            <a:stCxn id="401" idx="3"/>
            <a:endCxn id="402" idx="2"/>
          </p:cNvCxnSpPr>
          <p:nvPr/>
        </p:nvCxnSpPr>
        <p:spPr>
          <a:xfrm flipH="1" rot="10800000">
            <a:off x="2651543" y="3022857"/>
            <a:ext cx="1764600" cy="2102100"/>
          </a:xfrm>
          <a:prstGeom prst="straightConnector1">
            <a:avLst/>
          </a:prstGeom>
          <a:noFill/>
          <a:ln cap="flat" cmpd="sng" w="9525">
            <a:solidFill>
              <a:srgbClr val="FF0000"/>
            </a:solidFill>
            <a:prstDash val="solid"/>
            <a:round/>
            <a:headEnd len="med" w="med" type="none"/>
            <a:tailEnd len="med" w="med" type="none"/>
          </a:ln>
        </p:spPr>
      </p:cxnSp>
      <p:cxnSp>
        <p:nvCxnSpPr>
          <p:cNvPr id="403" name="Google Shape;403;g1e0ea60ba17_0_315"/>
          <p:cNvCxnSpPr>
            <a:stCxn id="404" idx="1"/>
            <a:endCxn id="402" idx="2"/>
          </p:cNvCxnSpPr>
          <p:nvPr/>
        </p:nvCxnSpPr>
        <p:spPr>
          <a:xfrm rot="10800000">
            <a:off x="4416200" y="3023050"/>
            <a:ext cx="516900" cy="2103300"/>
          </a:xfrm>
          <a:prstGeom prst="straightConnector1">
            <a:avLst/>
          </a:prstGeom>
          <a:noFill/>
          <a:ln cap="flat" cmpd="sng" w="9525">
            <a:solidFill>
              <a:srgbClr val="FF0000"/>
            </a:solidFill>
            <a:prstDash val="solid"/>
            <a:round/>
            <a:headEnd len="med" w="med" type="none"/>
            <a:tailEnd len="med" w="med" type="none"/>
          </a:ln>
        </p:spPr>
      </p:cxnSp>
      <p:sp>
        <p:nvSpPr>
          <p:cNvPr id="401" name="Google Shape;401;g1e0ea60ba17_0_315"/>
          <p:cNvSpPr/>
          <p:nvPr/>
        </p:nvSpPr>
        <p:spPr>
          <a:xfrm>
            <a:off x="574043" y="4947057"/>
            <a:ext cx="2077500" cy="355800"/>
          </a:xfrm>
          <a:prstGeom prst="roundRect">
            <a:avLst>
              <a:gd fmla="val 16667" name="adj"/>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g1e0ea60ba17_0_315"/>
          <p:cNvSpPr/>
          <p:nvPr/>
        </p:nvSpPr>
        <p:spPr>
          <a:xfrm>
            <a:off x="4933100" y="5003950"/>
            <a:ext cx="1047600" cy="244800"/>
          </a:xfrm>
          <a:prstGeom prst="roundRect">
            <a:avLst>
              <a:gd fmla="val 16667" name="adj"/>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g1e0ea60ba17_0_315"/>
          <p:cNvSpPr/>
          <p:nvPr/>
        </p:nvSpPr>
        <p:spPr>
          <a:xfrm>
            <a:off x="3178025" y="2610075"/>
            <a:ext cx="2515200" cy="431100"/>
          </a:xfrm>
          <a:prstGeom prst="rect">
            <a:avLst/>
          </a:pr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g1e0ea60ba17_0_315"/>
          <p:cNvSpPr txBox="1"/>
          <p:nvPr/>
        </p:nvSpPr>
        <p:spPr>
          <a:xfrm>
            <a:off x="3215404" y="2591893"/>
            <a:ext cx="2401500" cy="431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ja-JP" sz="1600">
                <a:solidFill>
                  <a:srgbClr val="FF0000"/>
                </a:solidFill>
                <a:latin typeface="Kosugi Maru"/>
                <a:ea typeface="Kosugi Maru"/>
                <a:cs typeface="Kosugi Maru"/>
                <a:sym typeface="Kosugi Maru"/>
              </a:rPr>
              <a:t>任意の値に変更が可能</a:t>
            </a:r>
            <a:endParaRPr b="1" sz="1700">
              <a:solidFill>
                <a:srgbClr val="FF0000"/>
              </a:solidFill>
              <a:latin typeface="Kosugi Maru"/>
              <a:ea typeface="Kosugi Maru"/>
              <a:cs typeface="Kosugi Maru"/>
              <a:sym typeface="Kosugi Maru"/>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g1e0ea60ba17_0_328"/>
          <p:cNvSpPr/>
          <p:nvPr/>
        </p:nvSpPr>
        <p:spPr>
          <a:xfrm>
            <a:off x="0" y="1096475"/>
            <a:ext cx="9144000" cy="5352900"/>
          </a:xfrm>
          <a:prstGeom prst="rect">
            <a:avLst/>
          </a:prstGeom>
          <a:solidFill>
            <a:srgbClr val="5050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g1e0ea60ba17_0_328"/>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412" name="Google Shape;412;g1e0ea60ba17_0_328"/>
          <p:cNvSpPr/>
          <p:nvPr/>
        </p:nvSpPr>
        <p:spPr>
          <a:xfrm>
            <a:off x="251400" y="81721"/>
            <a:ext cx="8776800" cy="646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2500"/>
              <a:buFont typeface="Arial"/>
              <a:buNone/>
            </a:pPr>
            <a:r>
              <a:rPr b="1" lang="ja-JP" sz="2300">
                <a:solidFill>
                  <a:srgbClr val="0B4B64"/>
                </a:solidFill>
                <a:latin typeface="Kosugi Maru"/>
                <a:ea typeface="Kosugi Maru"/>
                <a:cs typeface="Kosugi Maru"/>
                <a:sym typeface="Kosugi Maru"/>
                <a:extLst>
                  <a:ext uri="http://customooxmlschemas.google.com/">
                    <go:slidesCustomData xmlns:go="http://customooxmlschemas.google.com/" textRoundtripDataId="21"/>
                  </a:ext>
                </a:extLst>
              </a:rPr>
              <a:t>フローナビ機能の利用方法(実装方法)</a:t>
            </a:r>
            <a:endParaRPr b="1" sz="2300">
              <a:solidFill>
                <a:srgbClr val="0B4B64"/>
              </a:solidFill>
              <a:latin typeface="Kosugi Maru"/>
              <a:ea typeface="Kosugi Maru"/>
              <a:cs typeface="Kosugi Maru"/>
              <a:sym typeface="Kosugi Maru"/>
            </a:endParaRPr>
          </a:p>
        </p:txBody>
      </p:sp>
      <p:sp>
        <p:nvSpPr>
          <p:cNvPr id="413" name="Google Shape;413;g1e0ea60ba17_0_328"/>
          <p:cNvSpPr/>
          <p:nvPr/>
        </p:nvSpPr>
        <p:spPr>
          <a:xfrm>
            <a:off x="0" y="630100"/>
            <a:ext cx="9144000" cy="8634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lang="ja-JP" sz="1700">
                <a:solidFill>
                  <a:srgbClr val="0B4B64"/>
                </a:solidFill>
                <a:latin typeface="Kosugi Maru"/>
                <a:ea typeface="Kosugi Maru"/>
                <a:cs typeface="Kosugi Maru"/>
                <a:sym typeface="Kosugi Maru"/>
              </a:rPr>
              <a:t>表示する値は、管理画面の設定＞「メッセージ設定」から変更することができます。</a:t>
            </a:r>
            <a:endParaRPr b="1" sz="1700">
              <a:solidFill>
                <a:srgbClr val="0B4B64"/>
              </a:solidFill>
              <a:latin typeface="Kosugi Maru"/>
              <a:ea typeface="Kosugi Maru"/>
              <a:cs typeface="Kosugi Maru"/>
              <a:sym typeface="Kosugi Maru"/>
            </a:endParaRPr>
          </a:p>
        </p:txBody>
      </p:sp>
      <p:sp>
        <p:nvSpPr>
          <p:cNvPr id="414" name="Google Shape;414;g1e0ea60ba17_0_328"/>
          <p:cNvSpPr txBox="1"/>
          <p:nvPr/>
        </p:nvSpPr>
        <p:spPr>
          <a:xfrm>
            <a:off x="330300" y="4206555"/>
            <a:ext cx="8239200" cy="22935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600"/>
              </a:spcBef>
              <a:spcAft>
                <a:spcPts val="0"/>
              </a:spcAft>
              <a:buClr>
                <a:schemeClr val="dk1"/>
              </a:buClr>
              <a:buSzPts val="1100"/>
              <a:buFont typeface="Arial"/>
              <a:buNone/>
            </a:pPr>
            <a:r>
              <a:rPr lang="ja-JP" sz="1500">
                <a:solidFill>
                  <a:schemeClr val="lt1"/>
                </a:solidFill>
                <a:latin typeface="Kosugi Maru"/>
                <a:ea typeface="Kosugi Maru"/>
                <a:cs typeface="Kosugi Maru"/>
                <a:sym typeface="Kosugi Maru"/>
              </a:rPr>
              <a:t>■手順</a:t>
            </a:r>
            <a:endParaRPr sz="15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Clr>
                <a:schemeClr val="dk1"/>
              </a:buClr>
              <a:buSzPts val="1100"/>
              <a:buFont typeface="Arial"/>
              <a:buNone/>
            </a:pPr>
            <a:r>
              <a:rPr lang="ja-JP" sz="1500">
                <a:solidFill>
                  <a:schemeClr val="lt1"/>
                </a:solidFill>
                <a:latin typeface="Kosugi Maru"/>
                <a:ea typeface="Kosugi Maru"/>
                <a:cs typeface="Kosugi Maru"/>
                <a:sym typeface="Kosugi Maru"/>
              </a:rPr>
              <a:t>1.管理画面のサイドメニュー＞設定＞メッセージ設定を押します。</a:t>
            </a:r>
            <a:endParaRPr sz="15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Clr>
                <a:schemeClr val="dk1"/>
              </a:buClr>
              <a:buSzPts val="1100"/>
              <a:buFont typeface="Arial"/>
              <a:buNone/>
            </a:pPr>
            <a:r>
              <a:rPr lang="ja-JP" sz="1500">
                <a:solidFill>
                  <a:schemeClr val="lt1"/>
                </a:solidFill>
                <a:latin typeface="Kosugi Maru"/>
                <a:ea typeface="Kosugi Maru"/>
                <a:cs typeface="Kosugi Maru"/>
                <a:sym typeface="Kosugi Maru"/>
              </a:rPr>
              <a:t>2.「現在の値」項目に、現在表示されている値を入力します。</a:t>
            </a:r>
            <a:endParaRPr sz="15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Clr>
                <a:schemeClr val="dk1"/>
              </a:buClr>
              <a:buSzPts val="1100"/>
              <a:buFont typeface="Arial"/>
              <a:buNone/>
            </a:pPr>
            <a:r>
              <a:rPr lang="ja-JP" sz="1500">
                <a:solidFill>
                  <a:schemeClr val="lt1"/>
                </a:solidFill>
                <a:latin typeface="Kosugi Maru"/>
                <a:ea typeface="Kosugi Maru"/>
                <a:cs typeface="Kosugi Maru"/>
                <a:sym typeface="Kosugi Maru"/>
              </a:rPr>
              <a:t>　　例）ユーザ情報/アンケート登録</a:t>
            </a:r>
            <a:endParaRPr sz="15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Clr>
                <a:schemeClr val="dk1"/>
              </a:buClr>
              <a:buSzPts val="1100"/>
              <a:buFont typeface="Arial"/>
              <a:buNone/>
            </a:pPr>
            <a:r>
              <a:rPr lang="ja-JP" sz="1500">
                <a:solidFill>
                  <a:schemeClr val="lt1"/>
                </a:solidFill>
                <a:latin typeface="Kosugi Maru"/>
                <a:ea typeface="Kosugi Maru"/>
                <a:cs typeface="Kosugi Maru"/>
                <a:sym typeface="Kosugi Maru"/>
              </a:rPr>
              <a:t>3.「検索開始」ボタンを押します。</a:t>
            </a:r>
            <a:endParaRPr sz="15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Clr>
                <a:schemeClr val="dk1"/>
              </a:buClr>
              <a:buSzPts val="1100"/>
              <a:buFont typeface="Arial"/>
              <a:buNone/>
            </a:pPr>
            <a:r>
              <a:rPr lang="ja-JP" sz="1500">
                <a:solidFill>
                  <a:schemeClr val="lt1"/>
                </a:solidFill>
                <a:latin typeface="Kosugi Maru"/>
                <a:ea typeface="Kosugi Maru"/>
                <a:cs typeface="Kosugi Maru"/>
                <a:sym typeface="Kosugi Maru"/>
              </a:rPr>
              <a:t>4.該当メッセージの画面右側にある「編集」リンクを押します。</a:t>
            </a:r>
            <a:endParaRPr sz="15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Clr>
                <a:schemeClr val="dk1"/>
              </a:buClr>
              <a:buSzPts val="1100"/>
              <a:buFont typeface="Arial"/>
              <a:buNone/>
            </a:pPr>
            <a:r>
              <a:rPr lang="ja-JP" sz="1500">
                <a:solidFill>
                  <a:schemeClr val="lt1"/>
                </a:solidFill>
                <a:latin typeface="Kosugi Maru"/>
                <a:ea typeface="Kosugi Maru"/>
                <a:cs typeface="Kosugi Maru"/>
                <a:sym typeface="Kosugi Maru"/>
              </a:rPr>
              <a:t>5.「現在の値の項目」に変更したい値を入力します。</a:t>
            </a:r>
            <a:endParaRPr sz="1500">
              <a:solidFill>
                <a:schemeClr val="lt1"/>
              </a:solidFill>
              <a:latin typeface="Kosugi Maru"/>
              <a:ea typeface="Kosugi Maru"/>
              <a:cs typeface="Kosugi Maru"/>
              <a:sym typeface="Kosugi Maru"/>
            </a:endParaRPr>
          </a:p>
          <a:p>
            <a:pPr indent="0" lvl="0" marL="0" rtl="0" algn="l">
              <a:lnSpc>
                <a:spcPct val="90000"/>
              </a:lnSpc>
              <a:spcBef>
                <a:spcPts val="600"/>
              </a:spcBef>
              <a:spcAft>
                <a:spcPts val="0"/>
              </a:spcAft>
              <a:buNone/>
            </a:pPr>
            <a:r>
              <a:rPr lang="ja-JP" sz="1500">
                <a:solidFill>
                  <a:schemeClr val="lt1"/>
                </a:solidFill>
                <a:latin typeface="Kosugi Maru"/>
                <a:ea typeface="Kosugi Maru"/>
                <a:cs typeface="Kosugi Maru"/>
                <a:sym typeface="Kosugi Maru"/>
              </a:rPr>
              <a:t>6.画面下部の登録ボタンを押します。</a:t>
            </a:r>
            <a:endParaRPr sz="1500">
              <a:solidFill>
                <a:schemeClr val="lt1"/>
              </a:solidFill>
              <a:latin typeface="Kosugi Maru"/>
              <a:ea typeface="Kosugi Maru"/>
              <a:cs typeface="Kosugi Maru"/>
              <a:sym typeface="Kosugi Maru"/>
            </a:endParaRPr>
          </a:p>
        </p:txBody>
      </p:sp>
      <p:pic>
        <p:nvPicPr>
          <p:cNvPr id="415" name="Google Shape;415;g1e0ea60ba17_0_328"/>
          <p:cNvPicPr preferRelativeResize="0"/>
          <p:nvPr/>
        </p:nvPicPr>
        <p:blipFill>
          <a:blip r:embed="rId3">
            <a:alphaModFix/>
          </a:blip>
          <a:stretch>
            <a:fillRect/>
          </a:stretch>
        </p:blipFill>
        <p:spPr>
          <a:xfrm>
            <a:off x="1180463" y="1614612"/>
            <a:ext cx="5998325" cy="2640899"/>
          </a:xfrm>
          <a:prstGeom prst="rect">
            <a:avLst/>
          </a:prstGeom>
          <a:noFill/>
          <a:ln>
            <a:noFill/>
          </a:ln>
        </p:spPr>
      </p:pic>
      <p:sp>
        <p:nvSpPr>
          <p:cNvPr id="416" name="Google Shape;416;g1e0ea60ba17_0_328"/>
          <p:cNvSpPr/>
          <p:nvPr/>
        </p:nvSpPr>
        <p:spPr>
          <a:xfrm>
            <a:off x="1260975" y="3510750"/>
            <a:ext cx="5803500" cy="270600"/>
          </a:xfrm>
          <a:prstGeom prst="roundRect">
            <a:avLst>
              <a:gd fmla="val 16667" name="adj"/>
            </a:avLst>
          </a:prstGeom>
          <a:noFill/>
          <a:ln cap="flat" cmpd="sng" w="2857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g1e0ea60ba17_0_328"/>
          <p:cNvSpPr txBox="1"/>
          <p:nvPr/>
        </p:nvSpPr>
        <p:spPr>
          <a:xfrm>
            <a:off x="3943150" y="3028217"/>
            <a:ext cx="2434500" cy="431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ja-JP" sz="1600">
                <a:solidFill>
                  <a:srgbClr val="FF0000"/>
                </a:solidFill>
                <a:latin typeface="Kosugi Maru"/>
                <a:ea typeface="Kosugi Maru"/>
                <a:cs typeface="Kosugi Maru"/>
                <a:sym typeface="Kosugi Maru"/>
              </a:rPr>
              <a:t>任意の値を入力</a:t>
            </a:r>
            <a:endParaRPr b="1" sz="1600">
              <a:solidFill>
                <a:srgbClr val="FF0000"/>
              </a:solidFill>
              <a:latin typeface="Kosugi Maru"/>
              <a:ea typeface="Kosugi Maru"/>
              <a:cs typeface="Kosugi Maru"/>
              <a:sym typeface="Kosugi Maru"/>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g1e0ea60ba17_0_72"/>
          <p:cNvSpPr txBox="1"/>
          <p:nvPr>
            <p:ph type="title"/>
          </p:nvPr>
        </p:nvSpPr>
        <p:spPr>
          <a:xfrm>
            <a:off x="688031" y="2616318"/>
            <a:ext cx="7772400" cy="84030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SzPts val="2800"/>
              <a:buNone/>
            </a:pPr>
            <a:r>
              <a:rPr lang="ja-JP" sz="2700">
                <a:solidFill>
                  <a:srgbClr val="0B4B64"/>
                </a:solidFill>
                <a:latin typeface="Kosugi Maru"/>
                <a:ea typeface="Kosugi Maru"/>
                <a:cs typeface="Kosugi Maru"/>
                <a:sym typeface="Kosugi Maru"/>
              </a:rPr>
              <a:t>デザインテンプレートの</a:t>
            </a:r>
            <a:endParaRPr sz="2700">
              <a:solidFill>
                <a:srgbClr val="0B4B64"/>
              </a:solidFill>
              <a:latin typeface="Kosugi Maru"/>
              <a:ea typeface="Kosugi Maru"/>
              <a:cs typeface="Kosugi Maru"/>
              <a:sym typeface="Kosugi Maru"/>
            </a:endParaRPr>
          </a:p>
          <a:p>
            <a:pPr indent="0" lvl="0" marL="0" rtl="0" algn="ctr">
              <a:lnSpc>
                <a:spcPct val="90000"/>
              </a:lnSpc>
              <a:spcBef>
                <a:spcPts val="0"/>
              </a:spcBef>
              <a:spcAft>
                <a:spcPts val="0"/>
              </a:spcAft>
              <a:buClr>
                <a:srgbClr val="000000"/>
              </a:buClr>
              <a:buSzPts val="2800"/>
              <a:buFont typeface="Arial"/>
              <a:buNone/>
            </a:pPr>
            <a:r>
              <a:rPr lang="ja-JP" sz="2700">
                <a:solidFill>
                  <a:srgbClr val="0B4B64"/>
                </a:solidFill>
                <a:latin typeface="Kosugi Maru"/>
                <a:ea typeface="Kosugi Maru"/>
                <a:cs typeface="Kosugi Maru"/>
                <a:sym typeface="Kosugi Maru"/>
              </a:rPr>
              <a:t>費用・注意事項及び適用方法</a:t>
            </a:r>
            <a:endParaRPr sz="2700">
              <a:solidFill>
                <a:srgbClr val="0B4B64"/>
              </a:solidFill>
              <a:latin typeface="Kosugi Maru"/>
              <a:ea typeface="Kosugi Maru"/>
              <a:cs typeface="Kosugi Maru"/>
              <a:sym typeface="Kosugi Maru"/>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7" name="Shape 427"/>
        <p:cNvGrpSpPr/>
        <p:nvPr/>
      </p:nvGrpSpPr>
      <p:grpSpPr>
        <a:xfrm>
          <a:off x="0" y="0"/>
          <a:ext cx="0" cy="0"/>
          <a:chOff x="0" y="0"/>
          <a:chExt cx="0" cy="0"/>
        </a:xfrm>
      </p:grpSpPr>
      <p:sp>
        <p:nvSpPr>
          <p:cNvPr id="428" name="Google Shape;428;g1e0ea60ba17_0_83"/>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429" name="Google Shape;429;g1e0ea60ba17_0_83"/>
          <p:cNvSpPr/>
          <p:nvPr/>
        </p:nvSpPr>
        <p:spPr>
          <a:xfrm>
            <a:off x="251400" y="234121"/>
            <a:ext cx="8776800" cy="6462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Arial"/>
              <a:buNone/>
            </a:pPr>
            <a:r>
              <a:rPr b="1" lang="ja-JP" sz="2700">
                <a:solidFill>
                  <a:srgbClr val="0B4B64"/>
                </a:solidFill>
                <a:latin typeface="Kosugi Maru"/>
                <a:ea typeface="Kosugi Maru"/>
                <a:cs typeface="Kosugi Maru"/>
                <a:sym typeface="Kosugi Maru"/>
              </a:rPr>
              <a:t>デザインテンプレート</a:t>
            </a:r>
            <a:r>
              <a:rPr b="1" lang="ja-JP" sz="2700">
                <a:solidFill>
                  <a:srgbClr val="0B4B64"/>
                </a:solidFill>
                <a:latin typeface="Kosugi Maru"/>
                <a:ea typeface="Kosugi Maru"/>
                <a:cs typeface="Kosugi Maru"/>
                <a:sym typeface="Kosugi Maru"/>
              </a:rPr>
              <a:t>サービス内容</a:t>
            </a:r>
            <a:endParaRPr b="1" sz="2300">
              <a:solidFill>
                <a:srgbClr val="0B4B64"/>
              </a:solidFill>
              <a:latin typeface="Kosugi Maru"/>
              <a:ea typeface="Kosugi Maru"/>
              <a:cs typeface="Kosugi Maru"/>
              <a:sym typeface="Kosugi Maru"/>
            </a:endParaRPr>
          </a:p>
        </p:txBody>
      </p:sp>
      <p:graphicFrame>
        <p:nvGraphicFramePr>
          <p:cNvPr id="430" name="Google Shape;430;g1e0ea60ba17_0_83"/>
          <p:cNvGraphicFramePr/>
          <p:nvPr/>
        </p:nvGraphicFramePr>
        <p:xfrm>
          <a:off x="328047" y="1000650"/>
          <a:ext cx="3000000" cy="3000000"/>
        </p:xfrm>
        <a:graphic>
          <a:graphicData uri="http://schemas.openxmlformats.org/drawingml/2006/table">
            <a:tbl>
              <a:tblPr bandRow="1" firstRow="1">
                <a:noFill/>
                <a:tableStyleId>{F17F15A1-678F-4B5B-A8AE-B77A00637C1E}</a:tableStyleId>
              </a:tblPr>
              <a:tblGrid>
                <a:gridCol w="2312400"/>
                <a:gridCol w="6188500"/>
              </a:tblGrid>
              <a:tr h="370850">
                <a:tc>
                  <a:txBody>
                    <a:bodyPr/>
                    <a:lstStyle/>
                    <a:p>
                      <a:pPr indent="0" lvl="0" marL="0" marR="0" rtl="0" algn="l">
                        <a:spcBef>
                          <a:spcPts val="0"/>
                        </a:spcBef>
                        <a:spcAft>
                          <a:spcPts val="0"/>
                        </a:spcAft>
                        <a:buNone/>
                      </a:pPr>
                      <a:r>
                        <a:rPr lang="ja-JP" sz="1800">
                          <a:latin typeface="Kosugi Maru"/>
                          <a:ea typeface="Kosugi Maru"/>
                          <a:cs typeface="Kosugi Maru"/>
                          <a:sym typeface="Kosugi Maru"/>
                        </a:rPr>
                        <a:t>項目</a:t>
                      </a:r>
                      <a:endParaRPr sz="1800">
                        <a:latin typeface="Kosugi Maru"/>
                        <a:ea typeface="Kosugi Maru"/>
                        <a:cs typeface="Kosugi Maru"/>
                        <a:sym typeface="Kosugi Maru"/>
                      </a:endParaRPr>
                    </a:p>
                  </a:txBody>
                  <a:tcPr marT="45725" marB="45725" marR="91450" marL="91450">
                    <a:solidFill>
                      <a:srgbClr val="0B4B64"/>
                    </a:solidFill>
                  </a:tcPr>
                </a:tc>
                <a:tc>
                  <a:txBody>
                    <a:bodyPr/>
                    <a:lstStyle/>
                    <a:p>
                      <a:pPr indent="0" lvl="0" marL="0" marR="0" rtl="0" algn="ctr">
                        <a:spcBef>
                          <a:spcPts val="0"/>
                        </a:spcBef>
                        <a:spcAft>
                          <a:spcPts val="0"/>
                        </a:spcAft>
                        <a:buNone/>
                      </a:pPr>
                      <a:r>
                        <a:rPr lang="ja-JP" sz="1800">
                          <a:latin typeface="Kosugi Maru"/>
                          <a:ea typeface="Kosugi Maru"/>
                          <a:cs typeface="Kosugi Maru"/>
                          <a:sym typeface="Kosugi Maru"/>
                        </a:rPr>
                        <a:t>内容</a:t>
                      </a:r>
                      <a:endParaRPr sz="1800">
                        <a:latin typeface="Kosugi Maru"/>
                        <a:ea typeface="Kosugi Maru"/>
                        <a:cs typeface="Kosugi Maru"/>
                        <a:sym typeface="Kosugi Maru"/>
                      </a:endParaRPr>
                    </a:p>
                  </a:txBody>
                  <a:tcPr marT="45725" marB="45725" marR="91450" marL="91450" anchor="ctr">
                    <a:solidFill>
                      <a:srgbClr val="0B4B64"/>
                    </a:solidFill>
                  </a:tcPr>
                </a:tc>
              </a:tr>
              <a:tr h="370850">
                <a:tc>
                  <a:txBody>
                    <a:bodyPr/>
                    <a:lstStyle/>
                    <a:p>
                      <a:pPr indent="0" lvl="0" marL="0" marR="0" rtl="0" algn="l">
                        <a:spcBef>
                          <a:spcPts val="0"/>
                        </a:spcBef>
                        <a:spcAft>
                          <a:spcPts val="0"/>
                        </a:spcAft>
                        <a:buNone/>
                      </a:pPr>
                      <a:r>
                        <a:rPr b="1" lang="ja-JP" sz="1800">
                          <a:solidFill>
                            <a:schemeClr val="lt1"/>
                          </a:solidFill>
                          <a:latin typeface="Kosugi Maru"/>
                          <a:ea typeface="Kosugi Maru"/>
                          <a:cs typeface="Kosugi Maru"/>
                          <a:sym typeface="Kosugi Maru"/>
                        </a:rPr>
                        <a:t>費用</a:t>
                      </a:r>
                      <a:endParaRPr sz="1800">
                        <a:latin typeface="Kosugi Maru"/>
                        <a:ea typeface="Kosugi Maru"/>
                        <a:cs typeface="Kosugi Maru"/>
                        <a:sym typeface="Kosugi Maru"/>
                      </a:endParaRPr>
                    </a:p>
                  </a:txBody>
                  <a:tcPr marT="45725" marB="45725" marR="91450" marL="91450" anchor="ctr">
                    <a:solidFill>
                      <a:srgbClr val="0B4B64"/>
                    </a:solidFill>
                  </a:tcPr>
                </a:tc>
                <a:tc>
                  <a:txBody>
                    <a:bodyPr/>
                    <a:lstStyle/>
                    <a:p>
                      <a:pPr indent="0" lvl="0" marL="0" marR="0" rtl="0" algn="l">
                        <a:spcBef>
                          <a:spcPts val="0"/>
                        </a:spcBef>
                        <a:spcAft>
                          <a:spcPts val="0"/>
                        </a:spcAft>
                        <a:buNone/>
                      </a:pPr>
                      <a:r>
                        <a:rPr lang="ja-JP">
                          <a:latin typeface="Kosugi Maru"/>
                          <a:ea typeface="Kosugi Maru"/>
                          <a:cs typeface="Kosugi Maru"/>
                          <a:sym typeface="Kosugi Maru"/>
                        </a:rPr>
                        <a:t>なし</a:t>
                      </a:r>
                      <a:endParaRPr>
                        <a:latin typeface="Kosugi Maru"/>
                        <a:ea typeface="Kosugi Maru"/>
                        <a:cs typeface="Kosugi Maru"/>
                        <a:sym typeface="Kosugi Maru"/>
                      </a:endParaRPr>
                    </a:p>
                    <a:p>
                      <a:pPr indent="0" lvl="0" marL="0" marR="0" rtl="0" algn="l">
                        <a:spcBef>
                          <a:spcPts val="0"/>
                        </a:spcBef>
                        <a:spcAft>
                          <a:spcPts val="0"/>
                        </a:spcAft>
                        <a:buNone/>
                      </a:pPr>
                      <a:r>
                        <a:rPr lang="ja-JP" sz="1200">
                          <a:latin typeface="Kosugi Maru"/>
                          <a:ea typeface="Kosugi Maru"/>
                          <a:cs typeface="Kosugi Maru"/>
                          <a:sym typeface="Kosugi Maru"/>
                        </a:rPr>
                        <a:t>※カスタマイズなどの設定代行は、別途見積もりが必要です</a:t>
                      </a:r>
                      <a:endParaRPr sz="1200">
                        <a:latin typeface="Kosugi Maru"/>
                        <a:ea typeface="Kosugi Maru"/>
                        <a:cs typeface="Kosugi Maru"/>
                        <a:sym typeface="Kosugi Maru"/>
                      </a:endParaRPr>
                    </a:p>
                  </a:txBody>
                  <a:tcPr marT="45725" marB="45725" marR="91450" marL="91450" anchor="ctr">
                    <a:solidFill>
                      <a:srgbClr val="D0E0E3"/>
                    </a:solidFill>
                  </a:tcPr>
                </a:tc>
              </a:tr>
              <a:tr h="370850">
                <a:tc>
                  <a:txBody>
                    <a:bodyPr/>
                    <a:lstStyle/>
                    <a:p>
                      <a:pPr indent="0" lvl="0" marL="0" rtl="0" algn="l">
                        <a:spcBef>
                          <a:spcPts val="0"/>
                        </a:spcBef>
                        <a:spcAft>
                          <a:spcPts val="0"/>
                        </a:spcAft>
                        <a:buClr>
                          <a:schemeClr val="dk1"/>
                        </a:buClr>
                        <a:buSzPts val="1100"/>
                        <a:buFont typeface="Arial"/>
                        <a:buNone/>
                      </a:pPr>
                      <a:r>
                        <a:rPr b="1" lang="ja-JP" sz="1800">
                          <a:solidFill>
                            <a:schemeClr val="lt1"/>
                          </a:solidFill>
                          <a:latin typeface="Kosugi Maru"/>
                          <a:ea typeface="Kosugi Maru"/>
                          <a:cs typeface="Kosugi Maru"/>
                          <a:sym typeface="Kosugi Maru"/>
                        </a:rPr>
                        <a:t>利用条件</a:t>
                      </a:r>
                      <a:endParaRPr sz="1800">
                        <a:latin typeface="Kosugi Maru"/>
                        <a:ea typeface="Kosugi Maru"/>
                        <a:cs typeface="Kosugi Maru"/>
                        <a:sym typeface="Kosugi Maru"/>
                      </a:endParaRPr>
                    </a:p>
                  </a:txBody>
                  <a:tcPr marT="45725" marB="45725" marR="91450" marL="91450" anchor="ctr">
                    <a:solidFill>
                      <a:srgbClr val="0B4B64"/>
                    </a:solidFill>
                  </a:tcPr>
                </a:tc>
                <a:tc>
                  <a:txBody>
                    <a:bodyPr/>
                    <a:lstStyle/>
                    <a:p>
                      <a:pPr indent="0" lvl="0" marL="0" marR="0" rtl="0" algn="l">
                        <a:spcBef>
                          <a:spcPts val="0"/>
                        </a:spcBef>
                        <a:spcAft>
                          <a:spcPts val="0"/>
                        </a:spcAft>
                        <a:buNone/>
                      </a:pPr>
                      <a:r>
                        <a:rPr lang="ja-JP">
                          <a:latin typeface="Kosugi Maru"/>
                          <a:ea typeface="Kosugi Maru"/>
                          <a:cs typeface="Kosugi Maru"/>
                          <a:sym typeface="Kosugi Maru"/>
                        </a:rPr>
                        <a:t>SHANON MARKERTING PLATFORMをご契約のご利用環境</a:t>
                      </a:r>
                      <a:endParaRPr>
                        <a:latin typeface="Kosugi Maru"/>
                        <a:ea typeface="Kosugi Maru"/>
                        <a:cs typeface="Kosugi Maru"/>
                        <a:sym typeface="Kosugi Maru"/>
                      </a:endParaRPr>
                    </a:p>
                  </a:txBody>
                  <a:tcPr marT="45725" marB="45725" marR="91450" marL="91450" anchor="ctr"/>
                </a:tc>
              </a:tr>
              <a:tr h="640100">
                <a:tc>
                  <a:txBody>
                    <a:bodyPr/>
                    <a:lstStyle/>
                    <a:p>
                      <a:pPr indent="0" lvl="0" marL="0" marR="0" rtl="0" algn="l">
                        <a:spcBef>
                          <a:spcPts val="0"/>
                        </a:spcBef>
                        <a:spcAft>
                          <a:spcPts val="0"/>
                        </a:spcAft>
                        <a:buNone/>
                      </a:pPr>
                      <a:r>
                        <a:rPr b="1" lang="ja-JP" sz="1800">
                          <a:solidFill>
                            <a:schemeClr val="lt1"/>
                          </a:solidFill>
                          <a:latin typeface="Kosugi Maru"/>
                          <a:ea typeface="Kosugi Maru"/>
                          <a:cs typeface="Kosugi Maru"/>
                          <a:sym typeface="Kosugi Maru"/>
                        </a:rPr>
                        <a:t>バージョンアップ</a:t>
                      </a:r>
                      <a:endParaRPr b="1" sz="1800">
                        <a:solidFill>
                          <a:schemeClr val="lt1"/>
                        </a:solidFill>
                        <a:latin typeface="Kosugi Maru"/>
                        <a:ea typeface="Kosugi Maru"/>
                        <a:cs typeface="Kosugi Maru"/>
                        <a:sym typeface="Kosugi Maru"/>
                      </a:endParaRPr>
                    </a:p>
                    <a:p>
                      <a:pPr indent="0" lvl="0" marL="0" marR="0" rtl="0" algn="l">
                        <a:spcBef>
                          <a:spcPts val="0"/>
                        </a:spcBef>
                        <a:spcAft>
                          <a:spcPts val="0"/>
                        </a:spcAft>
                        <a:buNone/>
                      </a:pPr>
                      <a:r>
                        <a:rPr b="1" lang="ja-JP" sz="1800">
                          <a:solidFill>
                            <a:schemeClr val="lt1"/>
                          </a:solidFill>
                          <a:latin typeface="Kosugi Maru"/>
                          <a:ea typeface="Kosugi Maru"/>
                          <a:cs typeface="Kosugi Maru"/>
                          <a:sym typeface="Kosugi Maru"/>
                        </a:rPr>
                        <a:t>更新頻度</a:t>
                      </a:r>
                      <a:endParaRPr b="1" sz="1800">
                        <a:solidFill>
                          <a:schemeClr val="lt1"/>
                        </a:solidFill>
                        <a:latin typeface="Kosugi Maru"/>
                        <a:ea typeface="Kosugi Maru"/>
                        <a:cs typeface="Kosugi Maru"/>
                        <a:sym typeface="Kosugi Maru"/>
                      </a:endParaRPr>
                    </a:p>
                  </a:txBody>
                  <a:tcPr marT="45725" marB="45725" marR="91450" marL="91450" anchor="ctr">
                    <a:solidFill>
                      <a:srgbClr val="0B4B64"/>
                    </a:solidFill>
                  </a:tcPr>
                </a:tc>
                <a:tc>
                  <a:txBody>
                    <a:bodyPr/>
                    <a:lstStyle/>
                    <a:p>
                      <a:pPr indent="0" lvl="0" marL="0" marR="0" rtl="0" algn="l">
                        <a:spcBef>
                          <a:spcPts val="0"/>
                        </a:spcBef>
                        <a:spcAft>
                          <a:spcPts val="0"/>
                        </a:spcAft>
                        <a:buNone/>
                      </a:pPr>
                      <a:r>
                        <a:rPr lang="ja-JP">
                          <a:latin typeface="Kosugi Maru"/>
                          <a:ea typeface="Kosugi Maru"/>
                          <a:cs typeface="Kosugi Maru"/>
                          <a:sym typeface="Kosugi Maru"/>
                        </a:rPr>
                        <a:t>半年（6ヵ月）</a:t>
                      </a:r>
                      <a:endParaRPr>
                        <a:latin typeface="Kosugi Maru"/>
                        <a:ea typeface="Kosugi Maru"/>
                        <a:cs typeface="Kosugi Maru"/>
                        <a:sym typeface="Kosugi Maru"/>
                      </a:endParaRPr>
                    </a:p>
                  </a:txBody>
                  <a:tcPr marT="45725" marB="45725" marR="91450" marL="91450" anchor="ctr">
                    <a:solidFill>
                      <a:srgbClr val="D0E0E3"/>
                    </a:solidFill>
                  </a:tcPr>
                </a:tc>
              </a:tr>
              <a:tr h="640100">
                <a:tc>
                  <a:txBody>
                    <a:bodyPr/>
                    <a:lstStyle/>
                    <a:p>
                      <a:pPr indent="0" lvl="0" marL="0" marR="0" rtl="0" algn="l">
                        <a:spcBef>
                          <a:spcPts val="0"/>
                        </a:spcBef>
                        <a:spcAft>
                          <a:spcPts val="0"/>
                        </a:spcAft>
                        <a:buNone/>
                      </a:pPr>
                      <a:r>
                        <a:rPr b="1" lang="ja-JP" sz="1800">
                          <a:solidFill>
                            <a:schemeClr val="lt1"/>
                          </a:solidFill>
                          <a:latin typeface="Kosugi Maru"/>
                          <a:ea typeface="Kosugi Maru"/>
                          <a:cs typeface="Kosugi Maru"/>
                          <a:sym typeface="Kosugi Maru"/>
                        </a:rPr>
                        <a:t>バージョンアップ</a:t>
                      </a:r>
                      <a:endParaRPr b="1" sz="1800">
                        <a:solidFill>
                          <a:schemeClr val="lt1"/>
                        </a:solidFill>
                        <a:latin typeface="Kosugi Maru"/>
                        <a:ea typeface="Kosugi Maru"/>
                        <a:cs typeface="Kosugi Maru"/>
                        <a:sym typeface="Kosugi Maru"/>
                      </a:endParaRPr>
                    </a:p>
                    <a:p>
                      <a:pPr indent="0" lvl="0" marL="0" marR="0" rtl="0" algn="l">
                        <a:spcBef>
                          <a:spcPts val="0"/>
                        </a:spcBef>
                        <a:spcAft>
                          <a:spcPts val="0"/>
                        </a:spcAft>
                        <a:buNone/>
                      </a:pPr>
                      <a:r>
                        <a:rPr b="1" lang="ja-JP" sz="1800">
                          <a:solidFill>
                            <a:schemeClr val="lt1"/>
                          </a:solidFill>
                          <a:latin typeface="Kosugi Maru"/>
                          <a:ea typeface="Kosugi Maru"/>
                          <a:cs typeface="Kosugi Maru"/>
                          <a:sym typeface="Kosugi Maru"/>
                        </a:rPr>
                        <a:t>更新時の連絡方法</a:t>
                      </a:r>
                      <a:endParaRPr sz="1800">
                        <a:latin typeface="Kosugi Maru"/>
                        <a:ea typeface="Kosugi Maru"/>
                        <a:cs typeface="Kosugi Maru"/>
                        <a:sym typeface="Kosugi Maru"/>
                      </a:endParaRPr>
                    </a:p>
                  </a:txBody>
                  <a:tcPr marT="45725" marB="45725" marR="91450" marL="91450" anchor="ctr">
                    <a:solidFill>
                      <a:srgbClr val="0B4B64"/>
                    </a:solidFill>
                  </a:tcPr>
                </a:tc>
                <a:tc>
                  <a:txBody>
                    <a:bodyPr/>
                    <a:lstStyle/>
                    <a:p>
                      <a:pPr indent="0" lvl="0" marL="0" marR="0" rtl="0" algn="l">
                        <a:spcBef>
                          <a:spcPts val="0"/>
                        </a:spcBef>
                        <a:spcAft>
                          <a:spcPts val="0"/>
                        </a:spcAft>
                        <a:buNone/>
                      </a:pPr>
                      <a:r>
                        <a:rPr lang="ja-JP">
                          <a:latin typeface="Kosugi Maru"/>
                          <a:ea typeface="Kosugi Maru"/>
                          <a:cs typeface="Kosugi Maru"/>
                          <a:sym typeface="Kosugi Maru"/>
                        </a:rPr>
                        <a:t>カスタマーサポートからメールにてご案内します</a:t>
                      </a:r>
                      <a:endParaRPr>
                        <a:latin typeface="Kosugi Maru"/>
                        <a:ea typeface="Kosugi Maru"/>
                        <a:cs typeface="Kosugi Maru"/>
                        <a:sym typeface="Kosugi Maru"/>
                      </a:endParaRPr>
                    </a:p>
                  </a:txBody>
                  <a:tcPr marT="45725" marB="45725" marR="91450" marL="91450" anchor="ctr"/>
                </a:tc>
              </a:tr>
              <a:tr h="370850">
                <a:tc>
                  <a:txBody>
                    <a:bodyPr/>
                    <a:lstStyle/>
                    <a:p>
                      <a:pPr indent="0" lvl="0" marL="0" marR="0" rtl="0" algn="l">
                        <a:spcBef>
                          <a:spcPts val="0"/>
                        </a:spcBef>
                        <a:spcAft>
                          <a:spcPts val="0"/>
                        </a:spcAft>
                        <a:buNone/>
                      </a:pPr>
                      <a:r>
                        <a:rPr b="1" lang="ja-JP" sz="1800">
                          <a:solidFill>
                            <a:schemeClr val="lt1"/>
                          </a:solidFill>
                          <a:latin typeface="Kosugi Maru"/>
                          <a:ea typeface="Kosugi Maru"/>
                          <a:cs typeface="Kosugi Maru"/>
                          <a:sym typeface="Kosugi Maru"/>
                        </a:rPr>
                        <a:t>連絡の受け取り方</a:t>
                      </a:r>
                      <a:endParaRPr sz="1800">
                        <a:latin typeface="Kosugi Maru"/>
                        <a:ea typeface="Kosugi Maru"/>
                        <a:cs typeface="Kosugi Maru"/>
                        <a:sym typeface="Kosugi Maru"/>
                      </a:endParaRPr>
                    </a:p>
                  </a:txBody>
                  <a:tcPr marT="45725" marB="45725" marR="91450" marL="91450" anchor="ctr">
                    <a:solidFill>
                      <a:srgbClr val="0B4B64"/>
                    </a:solidFill>
                  </a:tcPr>
                </a:tc>
                <a:tc>
                  <a:txBody>
                    <a:bodyPr/>
                    <a:lstStyle/>
                    <a:p>
                      <a:pPr indent="0" lvl="0" marL="0" marR="0" rtl="0" algn="l">
                        <a:spcBef>
                          <a:spcPts val="0"/>
                        </a:spcBef>
                        <a:spcAft>
                          <a:spcPts val="0"/>
                        </a:spcAft>
                        <a:buNone/>
                      </a:pPr>
                      <a:r>
                        <a:rPr lang="ja-JP">
                          <a:latin typeface="Kosugi Maru"/>
                          <a:ea typeface="Kosugi Maru"/>
                          <a:cs typeface="Kosugi Maru"/>
                          <a:sym typeface="Kosugi Maru"/>
                        </a:rPr>
                        <a:t>サポートユーザ登録者様宛にメールでご連絡いたします</a:t>
                      </a:r>
                      <a:endParaRPr>
                        <a:latin typeface="Kosugi Maru"/>
                        <a:ea typeface="Kosugi Maru"/>
                        <a:cs typeface="Kosugi Maru"/>
                        <a:sym typeface="Kosugi Maru"/>
                      </a:endParaRPr>
                    </a:p>
                  </a:txBody>
                  <a:tcPr marT="45725" marB="45725" marR="91450" marL="91450" anchor="ctr">
                    <a:solidFill>
                      <a:srgbClr val="D0E0E3"/>
                    </a:solidFill>
                  </a:tcPr>
                </a:tc>
              </a:tr>
              <a:tr h="518175">
                <a:tc>
                  <a:txBody>
                    <a:bodyPr/>
                    <a:lstStyle/>
                    <a:p>
                      <a:pPr indent="0" lvl="0" marL="0" marR="0" rtl="0" algn="l">
                        <a:spcBef>
                          <a:spcPts val="0"/>
                        </a:spcBef>
                        <a:spcAft>
                          <a:spcPts val="0"/>
                        </a:spcAft>
                        <a:buNone/>
                      </a:pPr>
                      <a:r>
                        <a:rPr b="1" lang="ja-JP" sz="1800">
                          <a:solidFill>
                            <a:schemeClr val="lt1"/>
                          </a:solidFill>
                          <a:latin typeface="Kosugi Maru"/>
                          <a:ea typeface="Kosugi Maru"/>
                          <a:cs typeface="Kosugi Maru"/>
                          <a:sym typeface="Kosugi Maru"/>
                        </a:rPr>
                        <a:t>提供場所</a:t>
                      </a:r>
                      <a:endParaRPr sz="1800">
                        <a:latin typeface="Kosugi Maru"/>
                        <a:ea typeface="Kosugi Maru"/>
                        <a:cs typeface="Kosugi Maru"/>
                        <a:sym typeface="Kosugi Maru"/>
                      </a:endParaRPr>
                    </a:p>
                  </a:txBody>
                  <a:tcPr marT="45725" marB="45725" marR="91450" marL="91450" anchor="ctr">
                    <a:solidFill>
                      <a:srgbClr val="0B4B64"/>
                    </a:solidFill>
                  </a:tcPr>
                </a:tc>
                <a:tc>
                  <a:txBody>
                    <a:bodyPr/>
                    <a:lstStyle/>
                    <a:p>
                      <a:pPr indent="0" lvl="0" marL="0" marR="0" rtl="0" algn="l">
                        <a:spcBef>
                          <a:spcPts val="0"/>
                        </a:spcBef>
                        <a:spcAft>
                          <a:spcPts val="0"/>
                        </a:spcAft>
                        <a:buNone/>
                      </a:pPr>
                      <a:r>
                        <a:rPr lang="ja-JP" u="sng">
                          <a:solidFill>
                            <a:schemeClr val="hlink"/>
                          </a:solidFill>
                          <a:latin typeface="Kosugi Maru"/>
                          <a:ea typeface="Kosugi Maru"/>
                          <a:cs typeface="Kosugi Maru"/>
                          <a:sym typeface="Kosugi Maru"/>
                          <a:hlinkClick r:id="rId3"/>
                        </a:rPr>
                        <a:t>サポートサイト</a:t>
                      </a:r>
                      <a:r>
                        <a:rPr lang="ja-JP">
                          <a:latin typeface="Kosugi Maru"/>
                          <a:ea typeface="Kosugi Maru"/>
                          <a:cs typeface="Kosugi Maru"/>
                          <a:sym typeface="Kosugi Maru"/>
                        </a:rPr>
                        <a:t>のカスタマーサポートからのお知らせ</a:t>
                      </a:r>
                      <a:r>
                        <a:rPr lang="ja-JP">
                          <a:latin typeface="Kosugi Maru"/>
                          <a:ea typeface="Kosugi Maru"/>
                          <a:cs typeface="Kosugi Maru"/>
                          <a:sym typeface="Kosugi Maru"/>
                        </a:rPr>
                        <a:t>を</a:t>
                      </a:r>
                      <a:r>
                        <a:rPr lang="ja-JP">
                          <a:latin typeface="Kosugi Maru"/>
                          <a:ea typeface="Kosugi Maru"/>
                          <a:cs typeface="Kosugi Maru"/>
                          <a:sym typeface="Kosugi Maru"/>
                        </a:rPr>
                        <a:t>ご確認ください</a:t>
                      </a:r>
                      <a:endParaRPr>
                        <a:latin typeface="Kosugi Maru"/>
                        <a:ea typeface="Kosugi Maru"/>
                        <a:cs typeface="Kosugi Maru"/>
                        <a:sym typeface="Kosugi Maru"/>
                      </a:endParaRPr>
                    </a:p>
                  </a:txBody>
                  <a:tcPr marT="45725" marB="45725" marR="91450" marL="91450" anchor="ctr"/>
                </a:tc>
              </a:tr>
              <a:tr h="365775">
                <a:tc>
                  <a:txBody>
                    <a:bodyPr/>
                    <a:lstStyle/>
                    <a:p>
                      <a:pPr indent="0" lvl="0" marL="0" marR="0" rtl="0" algn="l">
                        <a:spcBef>
                          <a:spcPts val="0"/>
                        </a:spcBef>
                        <a:spcAft>
                          <a:spcPts val="0"/>
                        </a:spcAft>
                        <a:buNone/>
                      </a:pPr>
                      <a:r>
                        <a:rPr b="1" lang="ja-JP" sz="1800">
                          <a:solidFill>
                            <a:schemeClr val="lt1"/>
                          </a:solidFill>
                          <a:latin typeface="Kosugi Maru"/>
                          <a:ea typeface="Kosugi Maru"/>
                          <a:cs typeface="Kosugi Maru"/>
                          <a:sym typeface="Kosugi Maru"/>
                        </a:rPr>
                        <a:t>更新情報の適用方法</a:t>
                      </a:r>
                      <a:endParaRPr b="1" sz="1800">
                        <a:solidFill>
                          <a:schemeClr val="lt1"/>
                        </a:solidFill>
                        <a:latin typeface="Kosugi Maru"/>
                        <a:ea typeface="Kosugi Maru"/>
                        <a:cs typeface="Kosugi Maru"/>
                        <a:sym typeface="Kosugi Maru"/>
                      </a:endParaRPr>
                    </a:p>
                  </a:txBody>
                  <a:tcPr marT="45725" marB="45725" marR="91450" marL="91450" anchor="ctr">
                    <a:solidFill>
                      <a:srgbClr val="0B4B64"/>
                    </a:solidFill>
                  </a:tcPr>
                </a:tc>
                <a:tc>
                  <a:txBody>
                    <a:bodyPr/>
                    <a:lstStyle/>
                    <a:p>
                      <a:pPr indent="0" lvl="0" marL="0" marR="0" rtl="0" algn="l">
                        <a:spcBef>
                          <a:spcPts val="0"/>
                        </a:spcBef>
                        <a:spcAft>
                          <a:spcPts val="0"/>
                        </a:spcAft>
                        <a:buClr>
                          <a:schemeClr val="dk1"/>
                        </a:buClr>
                        <a:buSzPts val="1200"/>
                        <a:buFont typeface="Arial"/>
                        <a:buNone/>
                      </a:pPr>
                      <a:r>
                        <a:rPr lang="ja-JP">
                          <a:latin typeface="Kosugi Maru"/>
                          <a:ea typeface="Kosugi Maru"/>
                          <a:cs typeface="Kosugi Maru"/>
                          <a:sym typeface="Kosugi Maru"/>
                        </a:rPr>
                        <a:t>※詳細は</a:t>
                      </a:r>
                      <a:r>
                        <a:rPr lang="ja-JP" u="sng">
                          <a:solidFill>
                            <a:schemeClr val="hlink"/>
                          </a:solidFill>
                          <a:latin typeface="Kosugi Maru"/>
                          <a:ea typeface="Kosugi Maru"/>
                          <a:cs typeface="Kosugi Maru"/>
                          <a:sym typeface="Kosugi Maru"/>
                          <a:hlinkClick action="ppaction://hlinksldjump" r:id="rId4"/>
                        </a:rPr>
                        <a:t>P.</a:t>
                      </a:r>
                      <a:r>
                        <a:rPr lang="ja-JP" u="sng">
                          <a:solidFill>
                            <a:schemeClr val="hlink"/>
                          </a:solidFill>
                          <a:latin typeface="Kosugi Maru"/>
                          <a:ea typeface="Kosugi Maru"/>
                          <a:cs typeface="Kosugi Maru"/>
                          <a:sym typeface="Kosugi Maru"/>
                          <a:hlinkClick action="ppaction://hlinksldjump" r:id="rId5"/>
                        </a:rPr>
                        <a:t>20以降</a:t>
                      </a:r>
                      <a:r>
                        <a:rPr lang="ja-JP">
                          <a:latin typeface="Kosugi Maru"/>
                          <a:ea typeface="Kosugi Maru"/>
                          <a:cs typeface="Kosugi Maru"/>
                          <a:sym typeface="Kosugi Maru"/>
                        </a:rPr>
                        <a:t>をご参照ください</a:t>
                      </a:r>
                      <a:endParaRPr>
                        <a:latin typeface="Kosugi Maru"/>
                        <a:ea typeface="Kosugi Maru"/>
                        <a:cs typeface="Kosugi Maru"/>
                        <a:sym typeface="Kosugi Maru"/>
                      </a:endParaRPr>
                    </a:p>
                  </a:txBody>
                  <a:tcPr marT="45725" marB="45725" marR="91450" marL="91450" anchor="ctr">
                    <a:solidFill>
                      <a:srgbClr val="D0E0E3"/>
                    </a:solidFill>
                  </a:tcPr>
                </a:tc>
              </a:tr>
              <a:tr h="1371600">
                <a:tc>
                  <a:txBody>
                    <a:bodyPr/>
                    <a:lstStyle/>
                    <a:p>
                      <a:pPr indent="0" lvl="0" marL="0" marR="0" rtl="0" algn="l">
                        <a:spcBef>
                          <a:spcPts val="0"/>
                        </a:spcBef>
                        <a:spcAft>
                          <a:spcPts val="0"/>
                        </a:spcAft>
                        <a:buNone/>
                      </a:pPr>
                      <a:r>
                        <a:rPr b="1" lang="ja-JP" sz="1800">
                          <a:solidFill>
                            <a:schemeClr val="lt1"/>
                          </a:solidFill>
                          <a:latin typeface="Kosugi Maru"/>
                          <a:ea typeface="Kosugi Maru"/>
                          <a:cs typeface="Kosugi Maru"/>
                          <a:sym typeface="Kosugi Maru"/>
                        </a:rPr>
                        <a:t>問い合わせ先</a:t>
                      </a:r>
                      <a:endParaRPr b="1" sz="1800">
                        <a:solidFill>
                          <a:schemeClr val="lt1"/>
                        </a:solidFill>
                        <a:latin typeface="Kosugi Maru"/>
                        <a:ea typeface="Kosugi Maru"/>
                        <a:cs typeface="Kosugi Maru"/>
                        <a:sym typeface="Kosugi Maru"/>
                      </a:endParaRPr>
                    </a:p>
                  </a:txBody>
                  <a:tcPr marT="45725" marB="45725" marR="91450" marL="91450" anchor="ctr">
                    <a:solidFill>
                      <a:srgbClr val="0B4B64"/>
                    </a:solidFill>
                  </a:tcPr>
                </a:tc>
                <a:tc>
                  <a:txBody>
                    <a:bodyPr/>
                    <a:lstStyle/>
                    <a:p>
                      <a:pPr indent="0" lvl="0" marL="0" marR="0" rtl="0" algn="l">
                        <a:spcBef>
                          <a:spcPts val="0"/>
                        </a:spcBef>
                        <a:spcAft>
                          <a:spcPts val="0"/>
                        </a:spcAft>
                        <a:buNone/>
                      </a:pPr>
                      <a:r>
                        <a:rPr lang="ja-JP">
                          <a:latin typeface="Kosugi Maru"/>
                          <a:ea typeface="Kosugi Maru"/>
                          <a:cs typeface="Kosugi Maru"/>
                          <a:sym typeface="Kosugi Maru"/>
                        </a:rPr>
                        <a:t> カスタマーサポート宛までお問い合わせください</a:t>
                      </a:r>
                      <a:br>
                        <a:rPr lang="ja-JP">
                          <a:latin typeface="Kosugi Maru"/>
                          <a:ea typeface="Kosugi Maru"/>
                          <a:cs typeface="Kosugi Maru"/>
                          <a:sym typeface="Kosugi Maru"/>
                        </a:rPr>
                      </a:br>
                      <a:r>
                        <a:rPr lang="ja-JP">
                          <a:latin typeface="Kosugi Maru"/>
                          <a:ea typeface="Kosugi Maru"/>
                          <a:cs typeface="Kosugi Maru"/>
                          <a:sym typeface="Kosugi Maru"/>
                        </a:rPr>
                        <a:t>　サポート受付対応時間</a:t>
                      </a:r>
                      <a:endParaRPr>
                        <a:latin typeface="Kosugi Maru"/>
                        <a:ea typeface="Kosugi Maru"/>
                        <a:cs typeface="Kosugi Maru"/>
                        <a:sym typeface="Kosugi Maru"/>
                      </a:endParaRPr>
                    </a:p>
                    <a:p>
                      <a:pPr indent="0" lvl="0" marL="0" marR="0" rtl="0" algn="l">
                        <a:spcBef>
                          <a:spcPts val="0"/>
                        </a:spcBef>
                        <a:spcAft>
                          <a:spcPts val="0"/>
                        </a:spcAft>
                        <a:buClr>
                          <a:schemeClr val="dk1"/>
                        </a:buClr>
                        <a:buSzPts val="1100"/>
                        <a:buFont typeface="Arial"/>
                        <a:buNone/>
                      </a:pPr>
                      <a:r>
                        <a:rPr lang="ja-JP">
                          <a:latin typeface="Kosugi Maru"/>
                          <a:ea typeface="Kosugi Maru"/>
                          <a:cs typeface="Kosugi Maru"/>
                          <a:sym typeface="Kosugi Maru"/>
                        </a:rPr>
                        <a:t>　　平日 10:00 ～ 18:00</a:t>
                      </a:r>
                      <a:endParaRPr>
                        <a:latin typeface="Kosugi Maru"/>
                        <a:ea typeface="Kosugi Maru"/>
                        <a:cs typeface="Kosugi Maru"/>
                        <a:sym typeface="Kosugi Maru"/>
                      </a:endParaRPr>
                    </a:p>
                    <a:p>
                      <a:pPr indent="0" lvl="0" marL="0" marR="0" rtl="0" algn="l">
                        <a:spcBef>
                          <a:spcPts val="0"/>
                        </a:spcBef>
                        <a:spcAft>
                          <a:spcPts val="0"/>
                        </a:spcAft>
                        <a:buClr>
                          <a:schemeClr val="dk1"/>
                        </a:buClr>
                        <a:buSzPts val="1100"/>
                        <a:buFont typeface="Arial"/>
                        <a:buNone/>
                      </a:pPr>
                      <a:r>
                        <a:rPr lang="ja-JP">
                          <a:latin typeface="Kosugi Maru"/>
                          <a:ea typeface="Kosugi Maru"/>
                          <a:cs typeface="Kosugi Maru"/>
                          <a:sym typeface="Kosugi Maru"/>
                        </a:rPr>
                        <a:t>　（土日祝祭日、弊社指定休業日を除く）</a:t>
                      </a:r>
                      <a:endParaRPr>
                        <a:latin typeface="Kosugi Maru"/>
                        <a:ea typeface="Kosugi Maru"/>
                        <a:cs typeface="Kosugi Maru"/>
                        <a:sym typeface="Kosugi Maru"/>
                      </a:endParaRPr>
                    </a:p>
                    <a:p>
                      <a:pPr indent="0" lvl="0" marL="0" marR="0" rtl="0" algn="l">
                        <a:spcBef>
                          <a:spcPts val="0"/>
                        </a:spcBef>
                        <a:spcAft>
                          <a:spcPts val="0"/>
                        </a:spcAft>
                        <a:buNone/>
                      </a:pPr>
                      <a:r>
                        <a:rPr lang="ja-JP">
                          <a:latin typeface="Kosugi Maru"/>
                          <a:ea typeface="Kosugi Maru"/>
                          <a:cs typeface="Kosugi Maru"/>
                          <a:sym typeface="Kosugi Maru"/>
                        </a:rPr>
                        <a:t>　　電話番号：050-3196-1091</a:t>
                      </a:r>
                      <a:endParaRPr>
                        <a:latin typeface="Kosugi Maru"/>
                        <a:ea typeface="Kosugi Maru"/>
                        <a:cs typeface="Kosugi Maru"/>
                        <a:sym typeface="Kosugi Maru"/>
                      </a:endParaRPr>
                    </a:p>
                    <a:p>
                      <a:pPr indent="0" lvl="0" marL="0" marR="0" rtl="0" algn="l">
                        <a:spcBef>
                          <a:spcPts val="0"/>
                        </a:spcBef>
                        <a:spcAft>
                          <a:spcPts val="0"/>
                        </a:spcAft>
                        <a:buNone/>
                      </a:pPr>
                      <a:r>
                        <a:rPr lang="ja-JP">
                          <a:latin typeface="Kosugi Maru"/>
                          <a:ea typeface="Kosugi Maru"/>
                          <a:cs typeface="Kosugi Maru"/>
                          <a:sym typeface="Kosugi Maru"/>
                        </a:rPr>
                        <a:t>　　WEBフォームからのお問い合わせは</a:t>
                      </a:r>
                      <a:r>
                        <a:rPr lang="ja-JP" u="sng">
                          <a:solidFill>
                            <a:schemeClr val="hlink"/>
                          </a:solidFill>
                          <a:latin typeface="Kosugi Maru"/>
                          <a:ea typeface="Kosugi Maru"/>
                          <a:cs typeface="Kosugi Maru"/>
                          <a:sym typeface="Kosugi Maru"/>
                          <a:hlinkClick r:id="rId6"/>
                        </a:rPr>
                        <a:t>こちら</a:t>
                      </a:r>
                      <a:endParaRPr>
                        <a:latin typeface="Kosugi Maru"/>
                        <a:ea typeface="Kosugi Maru"/>
                        <a:cs typeface="Kosugi Maru"/>
                        <a:sym typeface="Kosugi Maru"/>
                      </a:endParaRPr>
                    </a:p>
                  </a:txBody>
                  <a:tcPr marT="45725" marB="45725" marR="91450" marL="91450" anchor="ctr">
                    <a:solidFill>
                      <a:srgbClr val="E6E8EE"/>
                    </a:solidFill>
                  </a:tcPr>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sp>
        <p:nvSpPr>
          <p:cNvPr id="435" name="Google Shape;435;g2183090e85b_0_0"/>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436" name="Google Shape;436;g2183090e85b_0_0"/>
          <p:cNvSpPr/>
          <p:nvPr/>
        </p:nvSpPr>
        <p:spPr>
          <a:xfrm>
            <a:off x="251400" y="992225"/>
            <a:ext cx="8718600" cy="4745100"/>
          </a:xfrm>
          <a:prstGeom prst="rect">
            <a:avLst/>
          </a:prstGeom>
          <a:noFill/>
          <a:ln>
            <a:noFill/>
          </a:ln>
        </p:spPr>
        <p:txBody>
          <a:bodyPr anchorCtr="0" anchor="ctr" bIns="91425" lIns="91425" spcFirstLastPara="1" rIns="91425" wrap="square" tIns="91425">
            <a:noAutofit/>
          </a:bodyPr>
          <a:lstStyle/>
          <a:p>
            <a:pPr indent="0" lvl="0" marL="0" rtl="0" algn="l">
              <a:lnSpc>
                <a:spcPct val="200000"/>
              </a:lnSpc>
              <a:spcBef>
                <a:spcPts val="0"/>
              </a:spcBef>
              <a:spcAft>
                <a:spcPts val="0"/>
              </a:spcAft>
              <a:buNone/>
            </a:pPr>
            <a:r>
              <a:rPr b="1" lang="ja-JP" sz="2700">
                <a:solidFill>
                  <a:srgbClr val="0B4B64"/>
                </a:solidFill>
                <a:latin typeface="Kosugi Maru"/>
                <a:ea typeface="Kosugi Maru"/>
                <a:cs typeface="Kosugi Maru"/>
                <a:sym typeface="Kosugi Maru"/>
              </a:rPr>
              <a:t>①</a:t>
            </a:r>
            <a:r>
              <a:rPr b="1" lang="ja-JP" sz="2700">
                <a:solidFill>
                  <a:srgbClr val="0B4B64"/>
                </a:solidFill>
                <a:latin typeface="Kosugi Maru"/>
                <a:ea typeface="Kosugi Maru"/>
                <a:cs typeface="Kosugi Maru"/>
                <a:sym typeface="Kosugi Maru"/>
              </a:rPr>
              <a:t>適用可否の判断</a:t>
            </a:r>
            <a:endParaRPr b="1" sz="2700">
              <a:solidFill>
                <a:srgbClr val="0B4B64"/>
              </a:solidFill>
              <a:latin typeface="Kosugi Maru"/>
              <a:ea typeface="Kosugi Maru"/>
              <a:cs typeface="Kosugi Maru"/>
              <a:sym typeface="Kosugi Maru"/>
            </a:endParaRPr>
          </a:p>
          <a:p>
            <a:pPr indent="0" lvl="0" marL="0" rtl="0" algn="l">
              <a:lnSpc>
                <a:spcPct val="200000"/>
              </a:lnSpc>
              <a:spcBef>
                <a:spcPts val="0"/>
              </a:spcBef>
              <a:spcAft>
                <a:spcPts val="0"/>
              </a:spcAft>
              <a:buNone/>
            </a:pPr>
            <a:r>
              <a:rPr b="1" lang="ja-JP" sz="2700">
                <a:solidFill>
                  <a:srgbClr val="0B4B64"/>
                </a:solidFill>
                <a:latin typeface="Kosugi Maru"/>
                <a:ea typeface="Kosugi Maru"/>
                <a:cs typeface="Kosugi Maru"/>
                <a:sym typeface="Kosugi Maru"/>
              </a:rPr>
              <a:t>②</a:t>
            </a:r>
            <a:r>
              <a:rPr b="1" lang="ja-JP" sz="2700">
                <a:solidFill>
                  <a:srgbClr val="0B4B64"/>
                </a:solidFill>
                <a:latin typeface="Kosugi Maru"/>
                <a:ea typeface="Kosugi Maru"/>
                <a:cs typeface="Kosugi Maru"/>
                <a:sym typeface="Kosugi Maru"/>
              </a:rPr>
              <a:t>適用する場合の注意事項</a:t>
            </a:r>
            <a:endParaRPr b="1" sz="2700">
              <a:solidFill>
                <a:srgbClr val="0B4B64"/>
              </a:solidFill>
              <a:latin typeface="Kosugi Maru"/>
              <a:ea typeface="Kosugi Maru"/>
              <a:cs typeface="Kosugi Maru"/>
              <a:sym typeface="Kosugi Maru"/>
            </a:endParaRPr>
          </a:p>
          <a:p>
            <a:pPr indent="0" lvl="0" marL="0" rtl="0" algn="l">
              <a:lnSpc>
                <a:spcPct val="200000"/>
              </a:lnSpc>
              <a:spcBef>
                <a:spcPts val="0"/>
              </a:spcBef>
              <a:spcAft>
                <a:spcPts val="0"/>
              </a:spcAft>
              <a:buNone/>
            </a:pPr>
            <a:r>
              <a:rPr b="1" lang="ja-JP" sz="2700">
                <a:solidFill>
                  <a:srgbClr val="0B4B64"/>
                </a:solidFill>
                <a:latin typeface="Kosugi Maru"/>
                <a:ea typeface="Kosugi Maru"/>
                <a:cs typeface="Kosugi Maru"/>
                <a:sym typeface="Kosugi Maru"/>
              </a:rPr>
              <a:t>③</a:t>
            </a:r>
            <a:r>
              <a:rPr b="1" lang="ja-JP" sz="2700">
                <a:solidFill>
                  <a:srgbClr val="0B4B64"/>
                </a:solidFill>
                <a:latin typeface="Kosugi Maru"/>
                <a:ea typeface="Kosugi Maru"/>
                <a:cs typeface="Kosugi Maru"/>
                <a:sym typeface="Kosugi Maru"/>
              </a:rPr>
              <a:t>適用方法</a:t>
            </a:r>
            <a:endParaRPr b="1" sz="2800">
              <a:latin typeface="Kosugi Maru"/>
              <a:ea typeface="Kosugi Maru"/>
              <a:cs typeface="Kosugi Maru"/>
              <a:sym typeface="Kosugi Maru"/>
            </a:endParaRPr>
          </a:p>
        </p:txBody>
      </p:sp>
      <p:sp>
        <p:nvSpPr>
          <p:cNvPr id="437" name="Google Shape;437;g2183090e85b_0_0"/>
          <p:cNvSpPr/>
          <p:nvPr/>
        </p:nvSpPr>
        <p:spPr>
          <a:xfrm>
            <a:off x="-52725" y="234125"/>
            <a:ext cx="9200700" cy="6462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Arial"/>
              <a:buNone/>
            </a:pPr>
            <a:r>
              <a:rPr b="1" lang="ja-JP" sz="2700">
                <a:solidFill>
                  <a:srgbClr val="0B4B64"/>
                </a:solidFill>
                <a:latin typeface="Kosugi Maru"/>
                <a:ea typeface="Kosugi Maru"/>
                <a:cs typeface="Kosugi Maru"/>
                <a:sym typeface="Kosugi Maru"/>
              </a:rPr>
              <a:t>デザインテンプレート更新時における注意事項と適用方法</a:t>
            </a:r>
            <a:endParaRPr b="1" sz="2300">
              <a:solidFill>
                <a:srgbClr val="0B4B64"/>
              </a:solidFill>
              <a:latin typeface="Kosugi Maru"/>
              <a:ea typeface="Kosugi Maru"/>
              <a:cs typeface="Kosugi Maru"/>
              <a:sym typeface="Kosugi Maru"/>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1" name="Shape 441"/>
        <p:cNvGrpSpPr/>
        <p:nvPr/>
      </p:nvGrpSpPr>
      <p:grpSpPr>
        <a:xfrm>
          <a:off x="0" y="0"/>
          <a:ext cx="0" cy="0"/>
          <a:chOff x="0" y="0"/>
          <a:chExt cx="0" cy="0"/>
        </a:xfrm>
      </p:grpSpPr>
      <p:sp>
        <p:nvSpPr>
          <p:cNvPr id="442" name="Google Shape;442;g2183090e85b_0_135"/>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443" name="Google Shape;443;g2183090e85b_0_135"/>
          <p:cNvSpPr/>
          <p:nvPr/>
        </p:nvSpPr>
        <p:spPr>
          <a:xfrm>
            <a:off x="-52725" y="234125"/>
            <a:ext cx="9200700" cy="6462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Arial"/>
              <a:buNone/>
            </a:pPr>
            <a:r>
              <a:rPr b="1" lang="ja-JP" sz="2700">
                <a:solidFill>
                  <a:srgbClr val="0B4B64"/>
                </a:solidFill>
                <a:latin typeface="Kosugi Maru"/>
                <a:ea typeface="Kosugi Maru"/>
                <a:cs typeface="Kosugi Maru"/>
                <a:sym typeface="Kosugi Maru"/>
              </a:rPr>
              <a:t>デザインテンプレート更新時における注意事項と適用方法</a:t>
            </a:r>
            <a:endParaRPr b="1" sz="2300">
              <a:solidFill>
                <a:srgbClr val="0B4B64"/>
              </a:solidFill>
              <a:latin typeface="Kosugi Maru"/>
              <a:ea typeface="Kosugi Maru"/>
              <a:cs typeface="Kosugi Maru"/>
              <a:sym typeface="Kosugi Maru"/>
            </a:endParaRPr>
          </a:p>
        </p:txBody>
      </p:sp>
      <p:sp>
        <p:nvSpPr>
          <p:cNvPr id="444" name="Google Shape;444;g2183090e85b_0_135"/>
          <p:cNvSpPr/>
          <p:nvPr/>
        </p:nvSpPr>
        <p:spPr>
          <a:xfrm>
            <a:off x="0" y="934900"/>
            <a:ext cx="9144000" cy="8634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lang="ja-JP" sz="2600">
                <a:solidFill>
                  <a:srgbClr val="0B4B64"/>
                </a:solidFill>
                <a:latin typeface="Kosugi Maru"/>
                <a:ea typeface="Kosugi Maru"/>
                <a:cs typeface="Kosugi Maru"/>
                <a:sym typeface="Kosugi Maru"/>
                <a:extLst>
                  <a:ext uri="http://customooxmlschemas.google.com/">
                    <go:slidesCustomData xmlns:go="http://customooxmlschemas.google.com/" textRoundtripDataId="22"/>
                  </a:ext>
                </a:extLst>
              </a:rPr>
              <a:t>①</a:t>
            </a:r>
            <a:r>
              <a:rPr b="1" lang="ja-JP" sz="2600">
                <a:solidFill>
                  <a:srgbClr val="0B4B64"/>
                </a:solidFill>
                <a:latin typeface="Kosugi Maru"/>
                <a:ea typeface="Kosugi Maru"/>
                <a:cs typeface="Kosugi Maru"/>
                <a:sym typeface="Kosugi Maru"/>
              </a:rPr>
              <a:t>適用可否の判断</a:t>
            </a:r>
            <a:endParaRPr b="1" sz="2600">
              <a:solidFill>
                <a:srgbClr val="0B4B64"/>
              </a:solidFill>
              <a:latin typeface="Kosugi Maru"/>
              <a:ea typeface="Kosugi Maru"/>
              <a:cs typeface="Kosugi Maru"/>
              <a:sym typeface="Kosugi Maru"/>
            </a:endParaRPr>
          </a:p>
        </p:txBody>
      </p:sp>
      <p:sp>
        <p:nvSpPr>
          <p:cNvPr id="445" name="Google Shape;445;g2183090e85b_0_135"/>
          <p:cNvSpPr txBox="1"/>
          <p:nvPr/>
        </p:nvSpPr>
        <p:spPr>
          <a:xfrm>
            <a:off x="328039" y="2005270"/>
            <a:ext cx="8487900" cy="2724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600"/>
              </a:spcBef>
              <a:spcAft>
                <a:spcPts val="0"/>
              </a:spcAft>
              <a:buClr>
                <a:schemeClr val="dk1"/>
              </a:buClr>
              <a:buSzPts val="1100"/>
              <a:buFont typeface="Arial"/>
              <a:buNone/>
            </a:pPr>
            <a:r>
              <a:t/>
            </a:r>
            <a:endParaRPr sz="1300">
              <a:solidFill>
                <a:srgbClr val="000000"/>
              </a:solidFill>
              <a:latin typeface="Kosugi Maru"/>
              <a:ea typeface="Kosugi Maru"/>
              <a:cs typeface="Kosugi Maru"/>
              <a:sym typeface="Kosugi Maru"/>
            </a:endParaRPr>
          </a:p>
        </p:txBody>
      </p:sp>
      <p:sp>
        <p:nvSpPr>
          <p:cNvPr id="446" name="Google Shape;446;g2183090e85b_0_135"/>
          <p:cNvSpPr/>
          <p:nvPr/>
        </p:nvSpPr>
        <p:spPr>
          <a:xfrm>
            <a:off x="0" y="1798300"/>
            <a:ext cx="9144000" cy="467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rPr b="1" lang="ja-JP" sz="2100">
                <a:solidFill>
                  <a:srgbClr val="0B4B64"/>
                </a:solidFill>
                <a:latin typeface="Kosugi Maru"/>
                <a:ea typeface="Kosugi Maru"/>
                <a:cs typeface="Kosugi Maru"/>
                <a:sym typeface="Kosugi Maru"/>
              </a:rPr>
              <a:t>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lnSpc>
                <a:spcPct val="6000"/>
              </a:lnSpc>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sz="1500">
              <a:solidFill>
                <a:srgbClr val="0B4B64"/>
              </a:solidFill>
              <a:latin typeface="Kosugi Maru"/>
              <a:ea typeface="Kosugi Maru"/>
              <a:cs typeface="Kosugi Maru"/>
              <a:sym typeface="Kosugi Maru"/>
            </a:endParaRPr>
          </a:p>
        </p:txBody>
      </p:sp>
      <p:grpSp>
        <p:nvGrpSpPr>
          <p:cNvPr id="447" name="Google Shape;447;g2183090e85b_0_135"/>
          <p:cNvGrpSpPr/>
          <p:nvPr/>
        </p:nvGrpSpPr>
        <p:grpSpPr>
          <a:xfrm>
            <a:off x="214200" y="1852875"/>
            <a:ext cx="8666700" cy="1472900"/>
            <a:chOff x="215725" y="1852875"/>
            <a:chExt cx="8666700" cy="1472900"/>
          </a:xfrm>
        </p:grpSpPr>
        <p:grpSp>
          <p:nvGrpSpPr>
            <p:cNvPr id="448" name="Google Shape;448;g2183090e85b_0_135"/>
            <p:cNvGrpSpPr/>
            <p:nvPr/>
          </p:nvGrpSpPr>
          <p:grpSpPr>
            <a:xfrm>
              <a:off x="215725" y="1852875"/>
              <a:ext cx="8666700" cy="408600"/>
              <a:chOff x="-877175" y="3239600"/>
              <a:chExt cx="8666700" cy="408600"/>
            </a:xfrm>
          </p:grpSpPr>
          <p:sp>
            <p:nvSpPr>
              <p:cNvPr id="449" name="Google Shape;449;g2183090e85b_0_135"/>
              <p:cNvSpPr/>
              <p:nvPr/>
            </p:nvSpPr>
            <p:spPr>
              <a:xfrm>
                <a:off x="-877175" y="3239600"/>
                <a:ext cx="8666700" cy="408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ja-JP">
                    <a:solidFill>
                      <a:srgbClr val="0B4B64"/>
                    </a:solidFill>
                  </a:rPr>
                  <a:t>　</a:t>
                </a:r>
                <a:r>
                  <a:rPr b="1" lang="ja-JP" sz="2100">
                    <a:solidFill>
                      <a:srgbClr val="0B4B64"/>
                    </a:solidFill>
                    <a:latin typeface="Kosugi Maru"/>
                    <a:ea typeface="Kosugi Maru"/>
                    <a:cs typeface="Kosugi Maru"/>
                    <a:sym typeface="Kosugi Maru"/>
                  </a:rPr>
                  <a:t>影響範囲を確認してから適用可否を判断します。</a:t>
                </a:r>
                <a:endParaRPr b="1" sz="2100">
                  <a:solidFill>
                    <a:srgbClr val="0B4B64"/>
                  </a:solidFill>
                  <a:latin typeface="Kosugi Maru"/>
                  <a:ea typeface="Kosugi Maru"/>
                  <a:cs typeface="Kosugi Maru"/>
                  <a:sym typeface="Kosugi Maru"/>
                </a:endParaRPr>
              </a:p>
            </p:txBody>
          </p:sp>
          <p:sp>
            <p:nvSpPr>
              <p:cNvPr id="450" name="Google Shape;450;g2183090e85b_0_135"/>
              <p:cNvSpPr/>
              <p:nvPr/>
            </p:nvSpPr>
            <p:spPr>
              <a:xfrm>
                <a:off x="-794579" y="3269456"/>
                <a:ext cx="128700" cy="348900"/>
              </a:xfrm>
              <a:prstGeom prst="rect">
                <a:avLst/>
              </a:prstGeom>
              <a:solidFill>
                <a:srgbClr val="0B4B6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grpSp>
        <p:sp>
          <p:nvSpPr>
            <p:cNvPr id="451" name="Google Shape;451;g2183090e85b_0_135"/>
            <p:cNvSpPr/>
            <p:nvPr/>
          </p:nvSpPr>
          <p:spPr>
            <a:xfrm>
              <a:off x="394475" y="2277875"/>
              <a:ext cx="8487900" cy="1047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ja-JP" sz="1800">
                  <a:solidFill>
                    <a:srgbClr val="0B4B64"/>
                  </a:solidFill>
                  <a:latin typeface="Kosugi Maru"/>
                  <a:ea typeface="Kosugi Maru"/>
                  <a:cs typeface="Kosugi Maru"/>
                  <a:sym typeface="Kosugi Maru"/>
                </a:rPr>
                <a:t>既にテンプレートのカスタマイズを行っている環境で、影響範囲を確認</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None/>
              </a:pPr>
              <a:r>
                <a:rPr lang="ja-JP" sz="1800">
                  <a:solidFill>
                    <a:srgbClr val="0B4B64"/>
                  </a:solidFill>
                  <a:latin typeface="Kosugi Maru"/>
                  <a:ea typeface="Kosugi Maru"/>
                  <a:cs typeface="Kosugi Maru"/>
                  <a:sym typeface="Kosugi Maru"/>
                </a:rPr>
                <a:t>せずにデザインテンプレートを適用した場合、</a:t>
              </a:r>
              <a:r>
                <a:rPr b="1" lang="ja-JP" sz="1800">
                  <a:solidFill>
                    <a:srgbClr val="CC0000"/>
                  </a:solidFill>
                  <a:latin typeface="Kosugi Maru"/>
                  <a:ea typeface="Kosugi Maru"/>
                  <a:cs typeface="Kosugi Maru"/>
                  <a:sym typeface="Kosugi Maru"/>
                </a:rPr>
                <a:t>フォームに申込できなくなる</a:t>
              </a:r>
              <a:r>
                <a:rPr lang="ja-JP" sz="1800">
                  <a:solidFill>
                    <a:srgbClr val="0B4B64"/>
                  </a:solidFill>
                  <a:latin typeface="Kosugi Maru"/>
                  <a:ea typeface="Kosugi Maru"/>
                  <a:cs typeface="Kosugi Maru"/>
                  <a:sym typeface="Kosugi Maru"/>
                </a:rPr>
                <a:t>などの影響が出る恐れがあります。</a:t>
              </a:r>
              <a:endParaRPr>
                <a:solidFill>
                  <a:srgbClr val="0B4B64"/>
                </a:solidFill>
                <a:latin typeface="Kosugi Maru"/>
                <a:ea typeface="Kosugi Maru"/>
                <a:cs typeface="Kosugi Maru"/>
                <a:sym typeface="Kosugi Maru"/>
              </a:endParaRPr>
            </a:p>
          </p:txBody>
        </p:sp>
      </p:grpSp>
      <p:graphicFrame>
        <p:nvGraphicFramePr>
          <p:cNvPr id="452" name="Google Shape;452;g2183090e85b_0_135"/>
          <p:cNvGraphicFramePr/>
          <p:nvPr/>
        </p:nvGraphicFramePr>
        <p:xfrm>
          <a:off x="194255" y="3448050"/>
          <a:ext cx="3000000" cy="3000000"/>
        </p:xfrm>
        <a:graphic>
          <a:graphicData uri="http://schemas.openxmlformats.org/drawingml/2006/table">
            <a:tbl>
              <a:tblPr bandRow="1" firstRow="1">
                <a:noFill/>
                <a:tableStyleId>{F17F15A1-678F-4B5B-A8AE-B77A00637C1E}</a:tableStyleId>
              </a:tblPr>
              <a:tblGrid>
                <a:gridCol w="4815525"/>
                <a:gridCol w="4026750"/>
              </a:tblGrid>
              <a:tr h="595575">
                <a:tc>
                  <a:txBody>
                    <a:bodyPr/>
                    <a:lstStyle/>
                    <a:p>
                      <a:pPr indent="0" lvl="0" marL="0" marR="0" rtl="0" algn="ctr">
                        <a:spcBef>
                          <a:spcPts val="0"/>
                        </a:spcBef>
                        <a:spcAft>
                          <a:spcPts val="0"/>
                        </a:spcAft>
                        <a:buNone/>
                      </a:pPr>
                      <a:r>
                        <a:rPr lang="ja-JP">
                          <a:latin typeface="Kosugi Maru"/>
                          <a:ea typeface="Kosugi Maru"/>
                          <a:cs typeface="Kosugi Maru"/>
                          <a:sym typeface="Kosugi Maru"/>
                        </a:rPr>
                        <a:t>既にカスタマイズを行っているケース例</a:t>
                      </a:r>
                      <a:endParaRPr>
                        <a:latin typeface="Kosugi Maru"/>
                        <a:ea typeface="Kosugi Maru"/>
                        <a:cs typeface="Kosugi Maru"/>
                        <a:sym typeface="Kosugi Maru"/>
                      </a:endParaRPr>
                    </a:p>
                  </a:txBody>
                  <a:tcPr marT="45725" marB="45725" marR="91450" marL="91450" anchor="ctr">
                    <a:lnL cap="flat" cmpd="sng" w="12700">
                      <a:solidFill>
                        <a:schemeClr val="dk2"/>
                      </a:solidFill>
                      <a:prstDash val="solid"/>
                      <a:round/>
                      <a:headEnd len="sm" w="sm" type="none"/>
                      <a:tailEnd len="sm" w="sm" type="none"/>
                    </a:lnL>
                    <a:lnR cap="flat" cmpd="sng" w="12700">
                      <a:solidFill>
                        <a:schemeClr val="dk2"/>
                      </a:solidFill>
                      <a:prstDash val="solid"/>
                      <a:round/>
                      <a:headEnd len="sm" w="sm" type="none"/>
                      <a:tailEnd len="sm" w="sm" type="none"/>
                    </a:lnR>
                    <a:lnT cap="flat" cmpd="sng" w="12700">
                      <a:solidFill>
                        <a:schemeClr val="dk2"/>
                      </a:solidFill>
                      <a:prstDash val="solid"/>
                      <a:round/>
                      <a:headEnd len="sm" w="sm" type="none"/>
                      <a:tailEnd len="sm" w="sm" type="none"/>
                    </a:lnT>
                    <a:lnB cap="flat" cmpd="sng" w="38100">
                      <a:solidFill>
                        <a:schemeClr val="dk2"/>
                      </a:solidFill>
                      <a:prstDash val="solid"/>
                      <a:round/>
                      <a:headEnd len="sm" w="sm" type="none"/>
                      <a:tailEnd len="sm" w="sm" type="none"/>
                    </a:lnB>
                    <a:solidFill>
                      <a:srgbClr val="0B4B64"/>
                    </a:solidFill>
                  </a:tcPr>
                </a:tc>
                <a:tc>
                  <a:txBody>
                    <a:bodyPr/>
                    <a:lstStyle/>
                    <a:p>
                      <a:pPr indent="0" lvl="0" marL="0" marR="0" rtl="0" algn="ctr">
                        <a:spcBef>
                          <a:spcPts val="0"/>
                        </a:spcBef>
                        <a:spcAft>
                          <a:spcPts val="0"/>
                        </a:spcAft>
                        <a:buNone/>
                      </a:pPr>
                      <a:r>
                        <a:rPr lang="ja-JP">
                          <a:latin typeface="Kosugi Maru"/>
                          <a:ea typeface="Kosugi Maru"/>
                          <a:cs typeface="Kosugi Maru"/>
                          <a:sym typeface="Kosugi Maru"/>
                        </a:rPr>
                        <a:t>影響範囲を確認せずに適用した後の影響例</a:t>
                      </a:r>
                      <a:endParaRPr>
                        <a:latin typeface="Kosugi Maru"/>
                        <a:ea typeface="Kosugi Maru"/>
                        <a:cs typeface="Kosugi Maru"/>
                        <a:sym typeface="Kosugi Maru"/>
                      </a:endParaRPr>
                    </a:p>
                  </a:txBody>
                  <a:tcPr marT="45725" marB="45725" marR="91450" marL="91450" anchor="ctr">
                    <a:lnL cap="flat" cmpd="sng" w="12700">
                      <a:solidFill>
                        <a:schemeClr val="dk2"/>
                      </a:solidFill>
                      <a:prstDash val="solid"/>
                      <a:round/>
                      <a:headEnd len="sm" w="sm" type="none"/>
                      <a:tailEnd len="sm" w="sm" type="none"/>
                    </a:lnL>
                    <a:lnR cap="flat" cmpd="sng" w="12700">
                      <a:solidFill>
                        <a:schemeClr val="dk2"/>
                      </a:solidFill>
                      <a:prstDash val="solid"/>
                      <a:round/>
                      <a:headEnd len="sm" w="sm" type="none"/>
                      <a:tailEnd len="sm" w="sm" type="none"/>
                    </a:lnR>
                    <a:lnT cap="flat" cmpd="sng" w="12700">
                      <a:solidFill>
                        <a:schemeClr val="dk2"/>
                      </a:solidFill>
                      <a:prstDash val="solid"/>
                      <a:round/>
                      <a:headEnd len="sm" w="sm" type="none"/>
                      <a:tailEnd len="sm" w="sm" type="none"/>
                    </a:lnT>
                    <a:lnB cap="flat" cmpd="sng" w="38100">
                      <a:solidFill>
                        <a:schemeClr val="dk2"/>
                      </a:solidFill>
                      <a:prstDash val="solid"/>
                      <a:round/>
                      <a:headEnd len="sm" w="sm" type="none"/>
                      <a:tailEnd len="sm" w="sm" type="none"/>
                    </a:lnB>
                    <a:solidFill>
                      <a:srgbClr val="0B4B64"/>
                    </a:solidFill>
                  </a:tcPr>
                </a:tc>
              </a:tr>
              <a:tr h="845825">
                <a:tc>
                  <a:txBody>
                    <a:bodyPr/>
                    <a:lstStyle/>
                    <a:p>
                      <a:pPr indent="0" lvl="0" marL="0" marR="0" rtl="0" algn="l">
                        <a:lnSpc>
                          <a:spcPct val="115000"/>
                        </a:lnSpc>
                        <a:spcBef>
                          <a:spcPts val="0"/>
                        </a:spcBef>
                        <a:spcAft>
                          <a:spcPts val="0"/>
                        </a:spcAft>
                        <a:buSzPts val="1100"/>
                        <a:buNone/>
                      </a:pPr>
                      <a:r>
                        <a:rPr lang="ja-JP" sz="1500">
                          <a:solidFill>
                            <a:srgbClr val="0B4B64"/>
                          </a:solidFill>
                          <a:latin typeface="Kosugi Maru"/>
                          <a:ea typeface="Kosugi Maru"/>
                          <a:cs typeface="Kosugi Maru"/>
                          <a:sym typeface="Kosugi Maru"/>
                        </a:rPr>
                        <a:t>・申込完了画面に資料DLリンクを設置している</a:t>
                      </a:r>
                      <a:endParaRPr sz="1500">
                        <a:solidFill>
                          <a:srgbClr val="0B4B64"/>
                        </a:solidFill>
                        <a:latin typeface="Kosugi Maru"/>
                        <a:ea typeface="Kosugi Maru"/>
                        <a:cs typeface="Kosugi Maru"/>
                        <a:sym typeface="Kosugi Maru"/>
                      </a:endParaRPr>
                    </a:p>
                    <a:p>
                      <a:pPr indent="0" lvl="0" marL="0" marR="0" rtl="0" algn="l">
                        <a:lnSpc>
                          <a:spcPct val="115000"/>
                        </a:lnSpc>
                        <a:spcBef>
                          <a:spcPts val="0"/>
                        </a:spcBef>
                        <a:spcAft>
                          <a:spcPts val="0"/>
                        </a:spcAft>
                        <a:buSzPts val="1100"/>
                        <a:buNone/>
                      </a:pPr>
                      <a:r>
                        <a:rPr lang="ja-JP" sz="1500">
                          <a:solidFill>
                            <a:srgbClr val="0B4B64"/>
                          </a:solidFill>
                          <a:latin typeface="Kosugi Maru"/>
                          <a:ea typeface="Kosugi Maru"/>
                          <a:cs typeface="Kosugi Maru"/>
                          <a:sym typeface="Kosugi Maru"/>
                        </a:rPr>
                        <a:t>・申込ボタンの遷移先を変更している</a:t>
                      </a:r>
                      <a:endParaRPr sz="1500">
                        <a:solidFill>
                          <a:srgbClr val="0B4B64"/>
                        </a:solidFill>
                        <a:latin typeface="Kosugi Maru"/>
                        <a:ea typeface="Kosugi Maru"/>
                        <a:cs typeface="Kosugi Maru"/>
                        <a:sym typeface="Kosugi Maru"/>
                      </a:endParaRPr>
                    </a:p>
                    <a:p>
                      <a:pPr indent="0" lvl="0" marL="0" marR="0" rtl="0" algn="l">
                        <a:lnSpc>
                          <a:spcPct val="115000"/>
                        </a:lnSpc>
                        <a:spcBef>
                          <a:spcPts val="0"/>
                        </a:spcBef>
                        <a:spcAft>
                          <a:spcPts val="0"/>
                        </a:spcAft>
                        <a:buSzPts val="1100"/>
                        <a:buNone/>
                      </a:pPr>
                      <a:r>
                        <a:rPr lang="ja-JP" sz="1500">
                          <a:solidFill>
                            <a:srgbClr val="0B4B64"/>
                          </a:solidFill>
                          <a:latin typeface="Kosugi Maru"/>
                          <a:ea typeface="Kosugi Maru"/>
                          <a:cs typeface="Kosugi Maru"/>
                          <a:sym typeface="Kosugi Maru"/>
                        </a:rPr>
                        <a:t>・reCAPTCHAを実装している</a:t>
                      </a:r>
                      <a:endParaRPr sz="1500">
                        <a:solidFill>
                          <a:srgbClr val="0B4B64"/>
                        </a:solidFill>
                        <a:latin typeface="Kosugi Maru"/>
                        <a:ea typeface="Kosugi Maru"/>
                        <a:cs typeface="Kosugi Maru"/>
                        <a:sym typeface="Kosugi Maru"/>
                      </a:endParaRPr>
                    </a:p>
                  </a:txBody>
                  <a:tcPr marT="45725" marB="45725" marR="91450" marL="91450" anchor="ctr">
                    <a:lnL cap="flat" cmpd="sng" w="12700">
                      <a:solidFill>
                        <a:schemeClr val="dk2"/>
                      </a:solidFill>
                      <a:prstDash val="solid"/>
                      <a:round/>
                      <a:headEnd len="sm" w="sm" type="none"/>
                      <a:tailEnd len="sm" w="sm" type="none"/>
                    </a:lnL>
                    <a:lnR cap="flat" cmpd="sng" w="12700">
                      <a:solidFill>
                        <a:schemeClr val="dk2"/>
                      </a:solidFill>
                      <a:prstDash val="solid"/>
                      <a:round/>
                      <a:headEnd len="sm" w="sm" type="none"/>
                      <a:tailEnd len="sm" w="sm" type="none"/>
                    </a:lnR>
                    <a:lnT cap="flat" cmpd="sng" w="38100">
                      <a:solidFill>
                        <a:schemeClr val="dk2"/>
                      </a:solidFill>
                      <a:prstDash val="solid"/>
                      <a:round/>
                      <a:headEnd len="sm" w="sm" type="none"/>
                      <a:tailEnd len="sm" w="sm" type="none"/>
                    </a:lnT>
                    <a:lnB cap="flat" cmpd="sng" w="12700">
                      <a:solidFill>
                        <a:schemeClr val="dk2"/>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b="1" lang="ja-JP" sz="1500">
                          <a:solidFill>
                            <a:srgbClr val="CC0000"/>
                          </a:solidFill>
                          <a:latin typeface="Kosugi Maru"/>
                          <a:ea typeface="Kosugi Maru"/>
                          <a:cs typeface="Kosugi Maru"/>
                          <a:sym typeface="Kosugi Maru"/>
                        </a:rPr>
                        <a:t>リードがフォーム自体に申込ができなくなる</a:t>
                      </a:r>
                      <a:endParaRPr b="1" sz="1500">
                        <a:solidFill>
                          <a:srgbClr val="CC0000"/>
                        </a:solidFill>
                        <a:latin typeface="Kosugi Maru"/>
                        <a:ea typeface="Kosugi Maru"/>
                        <a:cs typeface="Kosugi Maru"/>
                        <a:sym typeface="Kosugi Maru"/>
                      </a:endParaRPr>
                    </a:p>
                  </a:txBody>
                  <a:tcPr marT="45725" marB="45725" marR="91450" marL="91450" anchor="ctr">
                    <a:lnL cap="flat" cmpd="sng" w="12700">
                      <a:solidFill>
                        <a:schemeClr val="dk2"/>
                      </a:solidFill>
                      <a:prstDash val="solid"/>
                      <a:round/>
                      <a:headEnd len="sm" w="sm" type="none"/>
                      <a:tailEnd len="sm" w="sm" type="none"/>
                    </a:lnL>
                    <a:lnR cap="flat" cmpd="sng" w="12700">
                      <a:solidFill>
                        <a:schemeClr val="dk2"/>
                      </a:solidFill>
                      <a:prstDash val="solid"/>
                      <a:round/>
                      <a:headEnd len="sm" w="sm" type="none"/>
                      <a:tailEnd len="sm" w="sm" type="none"/>
                    </a:lnR>
                    <a:lnT cap="flat" cmpd="sng" w="38100">
                      <a:solidFill>
                        <a:schemeClr val="dk2"/>
                      </a:solidFill>
                      <a:prstDash val="solid"/>
                      <a:round/>
                      <a:headEnd len="sm" w="sm" type="none"/>
                      <a:tailEnd len="sm" w="sm" type="none"/>
                    </a:lnT>
                    <a:lnB cap="flat" cmpd="sng" w="12700">
                      <a:solidFill>
                        <a:schemeClr val="dk2"/>
                      </a:solidFill>
                      <a:prstDash val="solid"/>
                      <a:round/>
                      <a:headEnd len="sm" w="sm" type="none"/>
                      <a:tailEnd len="sm" w="sm" type="none"/>
                    </a:lnB>
                    <a:solidFill>
                      <a:schemeClr val="lt1"/>
                    </a:solidFill>
                  </a:tcPr>
                </a:tc>
              </a:tr>
              <a:tr h="443600">
                <a:tc>
                  <a:txBody>
                    <a:bodyPr/>
                    <a:lstStyle/>
                    <a:p>
                      <a:pPr indent="0" lvl="0" marL="0" marR="0" rtl="0" algn="l">
                        <a:spcBef>
                          <a:spcPts val="0"/>
                        </a:spcBef>
                        <a:spcAft>
                          <a:spcPts val="0"/>
                        </a:spcAft>
                        <a:buNone/>
                      </a:pPr>
                      <a:r>
                        <a:rPr lang="ja-JP" sz="1500">
                          <a:solidFill>
                            <a:srgbClr val="0B4B64"/>
                          </a:solidFill>
                          <a:latin typeface="Kosugi Maru"/>
                          <a:ea typeface="Kosugi Maru"/>
                          <a:cs typeface="Kosugi Maru"/>
                          <a:sym typeface="Kosugi Maru"/>
                        </a:rPr>
                        <a:t>・フォームにGTM、GAタグを埋め込んでいる</a:t>
                      </a:r>
                      <a:endParaRPr sz="1500">
                        <a:solidFill>
                          <a:srgbClr val="0B4B64"/>
                        </a:solidFill>
                        <a:latin typeface="Kosugi Maru"/>
                        <a:ea typeface="Kosugi Maru"/>
                        <a:cs typeface="Kosugi Maru"/>
                        <a:sym typeface="Kosugi Maru"/>
                      </a:endParaRPr>
                    </a:p>
                  </a:txBody>
                  <a:tcPr marT="45725" marB="45725" marR="91450" marL="91450" anchor="ctr">
                    <a:lnL cap="flat" cmpd="sng" w="12700">
                      <a:solidFill>
                        <a:schemeClr val="dk2"/>
                      </a:solidFill>
                      <a:prstDash val="solid"/>
                      <a:round/>
                      <a:headEnd len="sm" w="sm" type="none"/>
                      <a:tailEnd len="sm" w="sm" type="none"/>
                    </a:lnL>
                    <a:lnR cap="flat" cmpd="sng" w="12700">
                      <a:solidFill>
                        <a:schemeClr val="dk2"/>
                      </a:solidFill>
                      <a:prstDash val="solid"/>
                      <a:round/>
                      <a:headEnd len="sm" w="sm" type="none"/>
                      <a:tailEnd len="sm" w="sm" type="none"/>
                    </a:lnR>
                    <a:lnT cap="flat" cmpd="sng" w="12700">
                      <a:solidFill>
                        <a:schemeClr val="dk2"/>
                      </a:solidFill>
                      <a:prstDash val="solid"/>
                      <a:round/>
                      <a:headEnd len="sm" w="sm" type="none"/>
                      <a:tailEnd len="sm" w="sm" type="none"/>
                    </a:lnT>
                    <a:lnB cap="flat" cmpd="sng" w="12700">
                      <a:solidFill>
                        <a:schemeClr val="dk2"/>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b="1" lang="ja-JP" sz="1500">
                          <a:solidFill>
                            <a:srgbClr val="CC0000"/>
                          </a:solidFill>
                          <a:latin typeface="Kosugi Maru"/>
                          <a:ea typeface="Kosugi Maru"/>
                          <a:cs typeface="Kosugi Maru"/>
                          <a:sym typeface="Kosugi Maru"/>
                        </a:rPr>
                        <a:t>フォームの</a:t>
                      </a:r>
                      <a:r>
                        <a:rPr b="1" lang="ja-JP" sz="1500">
                          <a:solidFill>
                            <a:srgbClr val="CC0000"/>
                          </a:solidFill>
                          <a:latin typeface="Kosugi Maru"/>
                          <a:ea typeface="Kosugi Maru"/>
                          <a:cs typeface="Kosugi Maru"/>
                          <a:sym typeface="Kosugi Maru"/>
                        </a:rPr>
                        <a:t>アクセス分析が不可となる</a:t>
                      </a:r>
                      <a:endParaRPr b="1" sz="1500">
                        <a:solidFill>
                          <a:srgbClr val="CC0000"/>
                        </a:solidFill>
                        <a:latin typeface="Kosugi Maru"/>
                        <a:ea typeface="Kosugi Maru"/>
                        <a:cs typeface="Kosugi Maru"/>
                        <a:sym typeface="Kosugi Maru"/>
                      </a:endParaRPr>
                    </a:p>
                  </a:txBody>
                  <a:tcPr marT="45725" marB="45725" marR="91450" marL="91450" anchor="ctr">
                    <a:lnL cap="flat" cmpd="sng" w="12700">
                      <a:solidFill>
                        <a:schemeClr val="dk2"/>
                      </a:solidFill>
                      <a:prstDash val="solid"/>
                      <a:round/>
                      <a:headEnd len="sm" w="sm" type="none"/>
                      <a:tailEnd len="sm" w="sm" type="none"/>
                    </a:lnL>
                    <a:lnR cap="flat" cmpd="sng" w="12700">
                      <a:solidFill>
                        <a:schemeClr val="dk2"/>
                      </a:solidFill>
                      <a:prstDash val="solid"/>
                      <a:round/>
                      <a:headEnd len="sm" w="sm" type="none"/>
                      <a:tailEnd len="sm" w="sm" type="none"/>
                    </a:lnR>
                    <a:lnT cap="flat" cmpd="sng" w="12700">
                      <a:solidFill>
                        <a:schemeClr val="dk2"/>
                      </a:solidFill>
                      <a:prstDash val="solid"/>
                      <a:round/>
                      <a:headEnd len="sm" w="sm" type="none"/>
                      <a:tailEnd len="sm" w="sm" type="none"/>
                    </a:lnT>
                    <a:lnB cap="flat" cmpd="sng" w="12700">
                      <a:solidFill>
                        <a:schemeClr val="dk2"/>
                      </a:solidFill>
                      <a:prstDash val="solid"/>
                      <a:round/>
                      <a:headEnd len="sm" w="sm" type="none"/>
                      <a:tailEnd len="sm" w="sm" type="none"/>
                    </a:lnB>
                    <a:solidFill>
                      <a:schemeClr val="lt1"/>
                    </a:solidFill>
                  </a:tcPr>
                </a:tc>
              </a:tr>
              <a:tr h="584875">
                <a:tc>
                  <a:txBody>
                    <a:bodyPr/>
                    <a:lstStyle/>
                    <a:p>
                      <a:pPr indent="0" lvl="0" marL="0" marR="0" rtl="0" algn="l">
                        <a:spcBef>
                          <a:spcPts val="0"/>
                        </a:spcBef>
                        <a:spcAft>
                          <a:spcPts val="0"/>
                        </a:spcAft>
                        <a:buNone/>
                      </a:pPr>
                      <a:r>
                        <a:rPr lang="ja-JP" sz="1500">
                          <a:solidFill>
                            <a:srgbClr val="0B4B64"/>
                          </a:solidFill>
                          <a:latin typeface="Kosugi Maru"/>
                          <a:ea typeface="Kosugi Maru"/>
                          <a:cs typeface="Kosugi Maru"/>
                          <a:sym typeface="Kosugi Maru"/>
                        </a:rPr>
                        <a:t>・フォーム上のデザイン(</a:t>
                      </a:r>
                      <a:r>
                        <a:rPr lang="ja-JP" sz="1500">
                          <a:solidFill>
                            <a:srgbClr val="0B4B64"/>
                          </a:solidFill>
                          <a:latin typeface="Kosugi Maru"/>
                          <a:ea typeface="Kosugi Maru"/>
                          <a:cs typeface="Kosugi Maru"/>
                          <a:sym typeface="Kosugi Maru"/>
                        </a:rPr>
                        <a:t>HTML/CSS等</a:t>
                      </a:r>
                      <a:r>
                        <a:rPr lang="ja-JP" sz="1500">
                          <a:solidFill>
                            <a:srgbClr val="0B4B64"/>
                          </a:solidFill>
                          <a:latin typeface="Kosugi Maru"/>
                          <a:ea typeface="Kosugi Maru"/>
                          <a:cs typeface="Kosugi Maru"/>
                          <a:sym typeface="Kosugi Maru"/>
                        </a:rPr>
                        <a:t>)を変更している</a:t>
                      </a:r>
                      <a:endParaRPr sz="1500">
                        <a:solidFill>
                          <a:srgbClr val="0B4B64"/>
                        </a:solidFill>
                        <a:latin typeface="Kosugi Maru"/>
                        <a:ea typeface="Kosugi Maru"/>
                        <a:cs typeface="Kosugi Maru"/>
                        <a:sym typeface="Kosugi Maru"/>
                      </a:endParaRPr>
                    </a:p>
                  </a:txBody>
                  <a:tcPr marT="45725" marB="45725" marR="91450" marL="91450" anchor="ctr">
                    <a:lnL cap="flat" cmpd="sng" w="12700">
                      <a:solidFill>
                        <a:schemeClr val="dk2"/>
                      </a:solidFill>
                      <a:prstDash val="solid"/>
                      <a:round/>
                      <a:headEnd len="sm" w="sm" type="none"/>
                      <a:tailEnd len="sm" w="sm" type="none"/>
                    </a:lnL>
                    <a:lnR cap="flat" cmpd="sng" w="12700">
                      <a:solidFill>
                        <a:schemeClr val="dk2"/>
                      </a:solidFill>
                      <a:prstDash val="solid"/>
                      <a:round/>
                      <a:headEnd len="sm" w="sm" type="none"/>
                      <a:tailEnd len="sm" w="sm" type="none"/>
                    </a:lnR>
                    <a:lnT cap="flat" cmpd="sng" w="12700">
                      <a:solidFill>
                        <a:schemeClr val="dk2"/>
                      </a:solidFill>
                      <a:prstDash val="solid"/>
                      <a:round/>
                      <a:headEnd len="sm" w="sm" type="none"/>
                      <a:tailEnd len="sm" w="sm" type="none"/>
                    </a:lnT>
                    <a:lnB cap="flat" cmpd="sng" w="12700">
                      <a:solidFill>
                        <a:schemeClr val="dk2"/>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rPr b="1" lang="ja-JP" sz="1500">
                          <a:solidFill>
                            <a:srgbClr val="CC0000"/>
                          </a:solidFill>
                          <a:latin typeface="Kosugi Maru"/>
                          <a:ea typeface="Kosugi Maru"/>
                          <a:cs typeface="Kosugi Maru"/>
                          <a:sym typeface="Kosugi Maru"/>
                        </a:rPr>
                        <a:t>フォームの項目の並び順や見た目が</a:t>
                      </a:r>
                      <a:r>
                        <a:rPr b="1" lang="ja-JP" sz="1500">
                          <a:solidFill>
                            <a:srgbClr val="CC0000"/>
                          </a:solidFill>
                          <a:latin typeface="Kosugi Maru"/>
                          <a:ea typeface="Kosugi Maru"/>
                          <a:cs typeface="Kosugi Maru"/>
                          <a:sym typeface="Kosugi Maru"/>
                        </a:rPr>
                        <a:t>変わる、</a:t>
                      </a:r>
                      <a:r>
                        <a:rPr b="1" lang="ja-JP" sz="1500">
                          <a:solidFill>
                            <a:srgbClr val="CC0000"/>
                          </a:solidFill>
                          <a:latin typeface="Kosugi Maru"/>
                          <a:ea typeface="Kosugi Maru"/>
                          <a:cs typeface="Kosugi Maru"/>
                          <a:sym typeface="Kosugi Maru"/>
                        </a:rPr>
                        <a:t>または表示が崩れる</a:t>
                      </a:r>
                      <a:endParaRPr b="1" sz="1500">
                        <a:solidFill>
                          <a:srgbClr val="CC0000"/>
                        </a:solidFill>
                        <a:latin typeface="Kosugi Maru"/>
                        <a:ea typeface="Kosugi Maru"/>
                        <a:cs typeface="Kosugi Maru"/>
                        <a:sym typeface="Kosugi Maru"/>
                      </a:endParaRPr>
                    </a:p>
                  </a:txBody>
                  <a:tcPr marT="45725" marB="45725" marR="91450" marL="91450" anchor="ctr">
                    <a:lnL cap="flat" cmpd="sng" w="12700">
                      <a:solidFill>
                        <a:schemeClr val="dk2"/>
                      </a:solidFill>
                      <a:prstDash val="solid"/>
                      <a:round/>
                      <a:headEnd len="sm" w="sm" type="none"/>
                      <a:tailEnd len="sm" w="sm" type="none"/>
                    </a:lnL>
                    <a:lnR cap="flat" cmpd="sng" w="12700">
                      <a:solidFill>
                        <a:schemeClr val="dk2"/>
                      </a:solidFill>
                      <a:prstDash val="solid"/>
                      <a:round/>
                      <a:headEnd len="sm" w="sm" type="none"/>
                      <a:tailEnd len="sm" w="sm" type="none"/>
                    </a:lnR>
                    <a:lnT cap="flat" cmpd="sng" w="12700">
                      <a:solidFill>
                        <a:schemeClr val="dk2"/>
                      </a:solidFill>
                      <a:prstDash val="solid"/>
                      <a:round/>
                      <a:headEnd len="sm" w="sm" type="none"/>
                      <a:tailEnd len="sm" w="sm" type="none"/>
                    </a:lnT>
                    <a:lnB cap="flat" cmpd="sng" w="12700">
                      <a:solidFill>
                        <a:schemeClr val="dk2"/>
                      </a:solidFill>
                      <a:prstDash val="solid"/>
                      <a:round/>
                      <a:headEnd len="sm" w="sm" type="none"/>
                      <a:tailEnd len="sm" w="sm" type="none"/>
                    </a:lnB>
                    <a:solidFill>
                      <a:schemeClr val="lt1"/>
                    </a:solidFill>
                  </a:tcPr>
                </a:tc>
              </a:tr>
            </a:tbl>
          </a:graphicData>
        </a:graphic>
      </p:graphicFrame>
      <p:sp>
        <p:nvSpPr>
          <p:cNvPr id="453" name="Google Shape;453;g2183090e85b_0_135"/>
          <p:cNvSpPr/>
          <p:nvPr/>
        </p:nvSpPr>
        <p:spPr>
          <a:xfrm>
            <a:off x="214200" y="6008500"/>
            <a:ext cx="8842200" cy="545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ja-JP">
                <a:solidFill>
                  <a:srgbClr val="0B4B64"/>
                </a:solidFill>
                <a:latin typeface="Kosugi Maru"/>
                <a:ea typeface="Kosugi Maru"/>
                <a:cs typeface="Kosugi Maru"/>
                <a:sym typeface="Kosugi Maru"/>
              </a:rPr>
              <a:t>※本資料のデザインテンプレート更新は、system.zipの更新を想定しています。</a:t>
            </a:r>
            <a:endParaRPr>
              <a:solidFill>
                <a:srgbClr val="0B4B64"/>
              </a:solidFill>
              <a:latin typeface="Kosugi Maru"/>
              <a:ea typeface="Kosugi Maru"/>
              <a:cs typeface="Kosugi Maru"/>
              <a:sym typeface="Kosugi Maru"/>
            </a:endParaRPr>
          </a:p>
          <a:p>
            <a:pPr indent="0" lvl="0" marL="0" rtl="0" algn="l">
              <a:spcBef>
                <a:spcPts val="0"/>
              </a:spcBef>
              <a:spcAft>
                <a:spcPts val="0"/>
              </a:spcAft>
              <a:buNone/>
            </a:pPr>
            <a:r>
              <a:rPr lang="ja-JP">
                <a:solidFill>
                  <a:srgbClr val="0B4B64"/>
                </a:solidFill>
                <a:latin typeface="Kosugi Maru"/>
                <a:ea typeface="Kosugi Maru"/>
                <a:cs typeface="Kosugi Maru"/>
                <a:sym typeface="Kosugi Maru"/>
              </a:rPr>
              <a:t>seminar.zipの更新をご検討の場合は、営業担当またはカスタマーサポートまでお問い合わせください。</a:t>
            </a:r>
            <a:endParaRPr>
              <a:solidFill>
                <a:srgbClr val="0B4B64"/>
              </a:solidFill>
              <a:latin typeface="Kosugi Maru"/>
              <a:ea typeface="Kosugi Maru"/>
              <a:cs typeface="Kosugi Maru"/>
              <a:sym typeface="Kosugi Maru"/>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g232fb02f401_0_15"/>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459" name="Google Shape;459;g232fb02f401_0_15"/>
          <p:cNvSpPr/>
          <p:nvPr/>
        </p:nvSpPr>
        <p:spPr>
          <a:xfrm>
            <a:off x="-52725" y="234125"/>
            <a:ext cx="9200700" cy="6462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Arial"/>
              <a:buNone/>
            </a:pPr>
            <a:r>
              <a:rPr b="1" lang="ja-JP" sz="2700">
                <a:solidFill>
                  <a:srgbClr val="0B4B64"/>
                </a:solidFill>
                <a:latin typeface="Kosugi Maru"/>
                <a:ea typeface="Kosugi Maru"/>
                <a:cs typeface="Kosugi Maru"/>
                <a:sym typeface="Kosugi Maru"/>
              </a:rPr>
              <a:t>デザインテンプレート更新時における注意事項と適用方法</a:t>
            </a:r>
            <a:endParaRPr b="1" sz="2300">
              <a:solidFill>
                <a:srgbClr val="0B4B64"/>
              </a:solidFill>
              <a:latin typeface="Kosugi Maru"/>
              <a:ea typeface="Kosugi Maru"/>
              <a:cs typeface="Kosugi Maru"/>
              <a:sym typeface="Kosugi Maru"/>
            </a:endParaRPr>
          </a:p>
        </p:txBody>
      </p:sp>
      <p:sp>
        <p:nvSpPr>
          <p:cNvPr id="460" name="Google Shape;460;g232fb02f401_0_15"/>
          <p:cNvSpPr/>
          <p:nvPr/>
        </p:nvSpPr>
        <p:spPr>
          <a:xfrm>
            <a:off x="0" y="934900"/>
            <a:ext cx="9144000" cy="863400"/>
          </a:xfrm>
          <a:prstGeom prst="rect">
            <a:avLst/>
          </a:pr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ja-JP" sz="2600">
                <a:solidFill>
                  <a:srgbClr val="0B4B64"/>
                </a:solidFill>
                <a:latin typeface="Kosugi Maru"/>
                <a:ea typeface="Kosugi Maru"/>
                <a:cs typeface="Kosugi Maru"/>
                <a:sym typeface="Kosugi Maru"/>
                <a:extLst>
                  <a:ext uri="http://customooxmlschemas.google.com/">
                    <go:slidesCustomData xmlns:go="http://customooxmlschemas.google.com/" textRoundtripDataId="23"/>
                  </a:ext>
                </a:extLst>
              </a:rPr>
              <a:t>①</a:t>
            </a:r>
            <a:r>
              <a:rPr b="1" lang="ja-JP" sz="2600">
                <a:solidFill>
                  <a:srgbClr val="0B4B64"/>
                </a:solidFill>
                <a:latin typeface="Kosugi Maru"/>
                <a:ea typeface="Kosugi Maru"/>
                <a:cs typeface="Kosugi Maru"/>
                <a:sym typeface="Kosugi Maru"/>
              </a:rPr>
              <a:t>適用可否の判断</a:t>
            </a:r>
            <a:endParaRPr b="1" sz="2600">
              <a:solidFill>
                <a:srgbClr val="0B4B64"/>
              </a:solidFill>
              <a:latin typeface="Kosugi Maru"/>
              <a:ea typeface="Kosugi Maru"/>
              <a:cs typeface="Kosugi Maru"/>
              <a:sym typeface="Kosugi Maru"/>
            </a:endParaRPr>
          </a:p>
        </p:txBody>
      </p:sp>
      <p:sp>
        <p:nvSpPr>
          <p:cNvPr id="461" name="Google Shape;461;g232fb02f401_0_15"/>
          <p:cNvSpPr txBox="1"/>
          <p:nvPr/>
        </p:nvSpPr>
        <p:spPr>
          <a:xfrm>
            <a:off x="328039" y="2005270"/>
            <a:ext cx="8487900" cy="2724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600"/>
              </a:spcBef>
              <a:spcAft>
                <a:spcPts val="0"/>
              </a:spcAft>
              <a:buClr>
                <a:schemeClr val="dk1"/>
              </a:buClr>
              <a:buSzPts val="1100"/>
              <a:buFont typeface="Arial"/>
              <a:buNone/>
            </a:pPr>
            <a:r>
              <a:t/>
            </a:r>
            <a:endParaRPr sz="1300">
              <a:solidFill>
                <a:srgbClr val="000000"/>
              </a:solidFill>
              <a:latin typeface="Kosugi Maru"/>
              <a:ea typeface="Kosugi Maru"/>
              <a:cs typeface="Kosugi Maru"/>
              <a:sym typeface="Kosugi Maru"/>
            </a:endParaRPr>
          </a:p>
        </p:txBody>
      </p:sp>
      <p:sp>
        <p:nvSpPr>
          <p:cNvPr id="462" name="Google Shape;462;g232fb02f401_0_15"/>
          <p:cNvSpPr/>
          <p:nvPr/>
        </p:nvSpPr>
        <p:spPr>
          <a:xfrm>
            <a:off x="0" y="1798300"/>
            <a:ext cx="9144000" cy="467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rPr b="1" lang="ja-JP" sz="2100">
                <a:solidFill>
                  <a:srgbClr val="0B4B64"/>
                </a:solidFill>
                <a:latin typeface="Kosugi Maru"/>
                <a:ea typeface="Kosugi Maru"/>
                <a:cs typeface="Kosugi Maru"/>
                <a:sym typeface="Kosugi Maru"/>
              </a:rPr>
              <a:t>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lnSpc>
                <a:spcPct val="6000"/>
              </a:lnSpc>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sz="1500">
              <a:solidFill>
                <a:srgbClr val="0B4B64"/>
              </a:solidFill>
              <a:latin typeface="Kosugi Maru"/>
              <a:ea typeface="Kosugi Maru"/>
              <a:cs typeface="Kosugi Maru"/>
              <a:sym typeface="Kosugi Maru"/>
            </a:endParaRPr>
          </a:p>
        </p:txBody>
      </p:sp>
      <p:grpSp>
        <p:nvGrpSpPr>
          <p:cNvPr id="463" name="Google Shape;463;g232fb02f401_0_15"/>
          <p:cNvGrpSpPr/>
          <p:nvPr/>
        </p:nvGrpSpPr>
        <p:grpSpPr>
          <a:xfrm>
            <a:off x="214200" y="1852875"/>
            <a:ext cx="8601760" cy="2253691"/>
            <a:chOff x="215725" y="1852875"/>
            <a:chExt cx="8601760" cy="2253691"/>
          </a:xfrm>
        </p:grpSpPr>
        <p:grpSp>
          <p:nvGrpSpPr>
            <p:cNvPr id="464" name="Google Shape;464;g232fb02f401_0_15"/>
            <p:cNvGrpSpPr/>
            <p:nvPr/>
          </p:nvGrpSpPr>
          <p:grpSpPr>
            <a:xfrm>
              <a:off x="215725" y="1852875"/>
              <a:ext cx="7919700" cy="408600"/>
              <a:chOff x="-877175" y="3239600"/>
              <a:chExt cx="7919700" cy="408600"/>
            </a:xfrm>
          </p:grpSpPr>
          <p:sp>
            <p:nvSpPr>
              <p:cNvPr id="465" name="Google Shape;465;g232fb02f401_0_15"/>
              <p:cNvSpPr/>
              <p:nvPr/>
            </p:nvSpPr>
            <p:spPr>
              <a:xfrm>
                <a:off x="-877175" y="3239600"/>
                <a:ext cx="7919700" cy="408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ja-JP"/>
                  <a:t>　</a:t>
                </a:r>
                <a:r>
                  <a:rPr b="1" lang="ja-JP" sz="2100">
                    <a:solidFill>
                      <a:srgbClr val="0B4B64"/>
                    </a:solidFill>
                    <a:latin typeface="Kosugi Maru"/>
                    <a:ea typeface="Kosugi Maru"/>
                    <a:cs typeface="Kosugi Maru"/>
                    <a:sym typeface="Kosugi Maru"/>
                  </a:rPr>
                  <a:t>影響範囲の確認方法</a:t>
                </a:r>
                <a:endParaRPr b="1"/>
              </a:p>
            </p:txBody>
          </p:sp>
          <p:sp>
            <p:nvSpPr>
              <p:cNvPr id="466" name="Google Shape;466;g232fb02f401_0_15"/>
              <p:cNvSpPr/>
              <p:nvPr/>
            </p:nvSpPr>
            <p:spPr>
              <a:xfrm>
                <a:off x="-794579" y="3269456"/>
                <a:ext cx="128700" cy="348900"/>
              </a:xfrm>
              <a:prstGeom prst="rect">
                <a:avLst/>
              </a:prstGeom>
              <a:solidFill>
                <a:srgbClr val="0B4B6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grpSp>
        <p:sp>
          <p:nvSpPr>
            <p:cNvPr id="467" name="Google Shape;467;g232fb02f401_0_15"/>
            <p:cNvSpPr/>
            <p:nvPr/>
          </p:nvSpPr>
          <p:spPr>
            <a:xfrm>
              <a:off x="329585" y="2302366"/>
              <a:ext cx="8487900" cy="1804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sz="1800">
                <a:solidFill>
                  <a:srgbClr val="0B4B64"/>
                </a:solidFill>
                <a:latin typeface="Kosugi Maru"/>
                <a:ea typeface="Kosugi Maru"/>
                <a:cs typeface="Kosugi Maru"/>
                <a:sym typeface="Kosugi Maru"/>
              </a:endParaRPr>
            </a:p>
            <a:p>
              <a:pPr indent="0" lvl="0" marL="0" rtl="0" algn="l">
                <a:lnSpc>
                  <a:spcPct val="115000"/>
                </a:lnSpc>
                <a:spcBef>
                  <a:spcPts val="0"/>
                </a:spcBef>
                <a:spcAft>
                  <a:spcPts val="0"/>
                </a:spcAft>
                <a:buNone/>
              </a:pPr>
              <a:r>
                <a:rPr lang="ja-JP" sz="1800">
                  <a:solidFill>
                    <a:srgbClr val="0B4B64"/>
                  </a:solidFill>
                  <a:latin typeface="Kosugi Maru"/>
                  <a:ea typeface="Kosugi Maru"/>
                  <a:cs typeface="Kosugi Maru"/>
                  <a:sym typeface="Kosugi Maru"/>
                </a:rPr>
                <a:t>現在SMPに適用させている既存テンプレートとデザインテンプレートの差分を</a:t>
              </a:r>
              <a:endParaRPr sz="1800">
                <a:solidFill>
                  <a:srgbClr val="0B4B64"/>
                </a:solidFill>
                <a:latin typeface="Kosugi Maru"/>
                <a:ea typeface="Kosugi Maru"/>
                <a:cs typeface="Kosugi Maru"/>
                <a:sym typeface="Kosugi Maru"/>
              </a:endParaRPr>
            </a:p>
            <a:p>
              <a:pPr indent="0" lvl="0" marL="0" rtl="0" algn="l">
                <a:lnSpc>
                  <a:spcPct val="115000"/>
                </a:lnSpc>
                <a:spcBef>
                  <a:spcPts val="0"/>
                </a:spcBef>
                <a:spcAft>
                  <a:spcPts val="0"/>
                </a:spcAft>
                <a:buNone/>
              </a:pPr>
              <a:r>
                <a:rPr lang="ja-JP" sz="1800">
                  <a:solidFill>
                    <a:srgbClr val="0B4B64"/>
                  </a:solidFill>
                  <a:latin typeface="Kosugi Maru"/>
                  <a:ea typeface="Kosugi Maru"/>
                  <a:cs typeface="Kosugi Maru"/>
                  <a:sym typeface="Kosugi Maru"/>
                </a:rPr>
                <a:t>確認することで、影響範囲の確認が可能です。差分の確認には、Diff（テキスト比較ツール）を利用します。詳細はサポートサイトのデザイン</a:t>
              </a:r>
              <a:r>
                <a:rPr lang="ja-JP" sz="1800" u="sng">
                  <a:solidFill>
                    <a:schemeClr val="hlink"/>
                  </a:solidFill>
                  <a:latin typeface="Kosugi Maru"/>
                  <a:ea typeface="Kosugi Maru"/>
                  <a:cs typeface="Kosugi Maru"/>
                  <a:sym typeface="Kosugi Maru"/>
                  <a:hlinkClick r:id="rId3"/>
                  <a:extLst>
                    <a:ext uri="http://customooxmlschemas.google.com/">
                      <go:slidesCustomData xmlns:go="http://customooxmlschemas.google.com/" textRoundtripDataId="24"/>
                    </a:ext>
                  </a:extLst>
                </a:rPr>
                <a:t>テンプレートの差分を確認する</a:t>
              </a:r>
              <a:r>
                <a:rPr lang="ja-JP" sz="1800">
                  <a:solidFill>
                    <a:srgbClr val="0B4B64"/>
                  </a:solidFill>
                  <a:latin typeface="Kosugi Maru"/>
                  <a:ea typeface="Kosugi Maru"/>
                  <a:cs typeface="Kosugi Maru"/>
                  <a:sym typeface="Kosugi Maru"/>
                </a:rPr>
                <a:t>をご確認ください。</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p:txBody>
        </p:sp>
      </p:grpSp>
      <p:grpSp>
        <p:nvGrpSpPr>
          <p:cNvPr id="468" name="Google Shape;468;g232fb02f401_0_15"/>
          <p:cNvGrpSpPr/>
          <p:nvPr/>
        </p:nvGrpSpPr>
        <p:grpSpPr>
          <a:xfrm>
            <a:off x="214200" y="4081350"/>
            <a:ext cx="9144000" cy="2152992"/>
            <a:chOff x="215725" y="1852875"/>
            <a:chExt cx="9144000" cy="2152992"/>
          </a:xfrm>
        </p:grpSpPr>
        <p:grpSp>
          <p:nvGrpSpPr>
            <p:cNvPr id="469" name="Google Shape;469;g232fb02f401_0_15"/>
            <p:cNvGrpSpPr/>
            <p:nvPr/>
          </p:nvGrpSpPr>
          <p:grpSpPr>
            <a:xfrm>
              <a:off x="215725" y="1852875"/>
              <a:ext cx="9144000" cy="408600"/>
              <a:chOff x="-877175" y="3239600"/>
              <a:chExt cx="9144000" cy="408600"/>
            </a:xfrm>
          </p:grpSpPr>
          <p:sp>
            <p:nvSpPr>
              <p:cNvPr id="470" name="Google Shape;470;g232fb02f401_0_15"/>
              <p:cNvSpPr/>
              <p:nvPr/>
            </p:nvSpPr>
            <p:spPr>
              <a:xfrm>
                <a:off x="-877175" y="3239600"/>
                <a:ext cx="9144000" cy="408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ja-JP"/>
                  <a:t>　</a:t>
                </a:r>
                <a:r>
                  <a:rPr b="1" lang="ja-JP" sz="2100">
                    <a:solidFill>
                      <a:srgbClr val="0B4B64"/>
                    </a:solidFill>
                    <a:latin typeface="Kosugi Maru"/>
                    <a:ea typeface="Kosugi Maru"/>
                    <a:cs typeface="Kosugi Maru"/>
                    <a:sym typeface="Kosugi Maru"/>
                  </a:rPr>
                  <a:t>差分確認によりカスタマイズしていた場合、またはよくわからない場合</a:t>
                </a:r>
                <a:endParaRPr/>
              </a:p>
            </p:txBody>
          </p:sp>
          <p:sp>
            <p:nvSpPr>
              <p:cNvPr id="471" name="Google Shape;471;g232fb02f401_0_15"/>
              <p:cNvSpPr/>
              <p:nvPr/>
            </p:nvSpPr>
            <p:spPr>
              <a:xfrm>
                <a:off x="-794579" y="3269456"/>
                <a:ext cx="128700" cy="348900"/>
              </a:xfrm>
              <a:prstGeom prst="rect">
                <a:avLst/>
              </a:prstGeom>
              <a:solidFill>
                <a:srgbClr val="0B4B6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grpSp>
        <p:sp>
          <p:nvSpPr>
            <p:cNvPr id="472" name="Google Shape;472;g232fb02f401_0_15"/>
            <p:cNvSpPr/>
            <p:nvPr/>
          </p:nvSpPr>
          <p:spPr>
            <a:xfrm>
              <a:off x="394485" y="2201667"/>
              <a:ext cx="8487900" cy="18042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ja-JP" sz="1800">
                  <a:solidFill>
                    <a:srgbClr val="0B4B64"/>
                  </a:solidFill>
                  <a:latin typeface="Kosugi Maru"/>
                  <a:ea typeface="Kosugi Maru"/>
                  <a:cs typeface="Kosugi Maru"/>
                  <a:sym typeface="Kosugi Maru"/>
                </a:rPr>
                <a:t>既にカスタマイズ後の環境で、デザインテンプレートの適用をご検討の場合は、</a:t>
              </a:r>
              <a:r>
                <a:rPr lang="ja-JP" sz="1800">
                  <a:solidFill>
                    <a:srgbClr val="0B4B64"/>
                  </a:solidFill>
                  <a:latin typeface="Kosugi Maru"/>
                  <a:ea typeface="Kosugi Maru"/>
                  <a:cs typeface="Kosugi Maru"/>
                  <a:sym typeface="Kosugi Maru"/>
                </a:rPr>
                <a:t>シャノンへの対応依頼を推奨いたします。まずは営業担当までご連絡ください。</a:t>
              </a:r>
              <a:endParaRPr sz="1800">
                <a:solidFill>
                  <a:srgbClr val="0B4B64"/>
                </a:solidFill>
                <a:latin typeface="Kosugi Maru"/>
                <a:ea typeface="Kosugi Maru"/>
                <a:cs typeface="Kosugi Maru"/>
                <a:sym typeface="Kosugi Maru"/>
              </a:endParaRPr>
            </a:p>
            <a:p>
              <a:pPr indent="0" lvl="0" marL="0" rtl="0" algn="l">
                <a:lnSpc>
                  <a:spcPct val="100000"/>
                </a:lnSpc>
                <a:spcBef>
                  <a:spcPts val="0"/>
                </a:spcBef>
                <a:spcAft>
                  <a:spcPts val="0"/>
                </a:spcAft>
                <a:buNone/>
              </a:pPr>
              <a:r>
                <a:rPr lang="ja-JP" sz="1800">
                  <a:solidFill>
                    <a:srgbClr val="0B4B64"/>
                  </a:solidFill>
                  <a:latin typeface="Kosugi Maru"/>
                  <a:ea typeface="Kosugi Maru"/>
                  <a:cs typeface="Kosugi Maru"/>
                  <a:sym typeface="Kosugi Maru"/>
                </a:rPr>
                <a:t>（影響範囲を調べた上で適用いたしますので、安全に更新できます）　</a:t>
              </a:r>
              <a:br>
                <a:rPr lang="ja-JP" sz="1800">
                  <a:solidFill>
                    <a:srgbClr val="0B4B64"/>
                  </a:solidFill>
                  <a:latin typeface="Kosugi Maru"/>
                  <a:ea typeface="Kosugi Maru"/>
                  <a:cs typeface="Kosugi Maru"/>
                  <a:sym typeface="Kosugi Maru"/>
                </a:rPr>
              </a:br>
              <a:endParaRPr sz="1800">
                <a:solidFill>
                  <a:srgbClr val="0B4B64"/>
                </a:solidFill>
                <a:latin typeface="Kosugi Maru"/>
                <a:ea typeface="Kosugi Maru"/>
                <a:cs typeface="Kosugi Maru"/>
                <a:sym typeface="Kosugi Maru"/>
              </a:endParaRPr>
            </a:p>
            <a:p>
              <a:pPr indent="0" lvl="0" marL="0" rtl="0" algn="l">
                <a:lnSpc>
                  <a:spcPct val="115000"/>
                </a:lnSpc>
                <a:spcBef>
                  <a:spcPts val="0"/>
                </a:spcBef>
                <a:spcAft>
                  <a:spcPts val="0"/>
                </a:spcAft>
                <a:buNone/>
              </a:pPr>
              <a:r>
                <a:rPr lang="ja-JP" sz="1800">
                  <a:solidFill>
                    <a:srgbClr val="0B4B64"/>
                  </a:solidFill>
                  <a:latin typeface="Kosugi Maru"/>
                  <a:ea typeface="Kosugi Maru"/>
                  <a:cs typeface="Kosugi Maru"/>
                  <a:sym typeface="Kosugi Maru"/>
                </a:rPr>
                <a:t>差分確認を行っても、カスタマイズしているのか判断できない場合は、</a:t>
              </a:r>
              <a:endParaRPr sz="1800">
                <a:solidFill>
                  <a:srgbClr val="0B4B64"/>
                </a:solidFill>
                <a:latin typeface="Kosugi Maru"/>
                <a:ea typeface="Kosugi Maru"/>
                <a:cs typeface="Kosugi Maru"/>
                <a:sym typeface="Kosugi Maru"/>
              </a:endParaRPr>
            </a:p>
            <a:p>
              <a:pPr indent="0" lvl="0" marL="0" rtl="0" algn="l">
                <a:lnSpc>
                  <a:spcPct val="115000"/>
                </a:lnSpc>
                <a:spcBef>
                  <a:spcPts val="0"/>
                </a:spcBef>
                <a:spcAft>
                  <a:spcPts val="0"/>
                </a:spcAft>
                <a:buNone/>
              </a:pPr>
              <a:r>
                <a:rPr lang="ja-JP" sz="1800">
                  <a:solidFill>
                    <a:srgbClr val="0B4B64"/>
                  </a:solidFill>
                  <a:latin typeface="Kosugi Maru"/>
                  <a:ea typeface="Kosugi Maru"/>
                  <a:cs typeface="Kosugi Maru"/>
                  <a:sym typeface="Kosugi Maru"/>
                </a:rPr>
                <a:t>カスタマーサポート、または営業担当までお問い合わせください。</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None/>
              </a:pPr>
              <a:r>
                <a:rPr lang="ja-JP" sz="1800">
                  <a:solidFill>
                    <a:srgbClr val="0B4B64"/>
                  </a:solidFill>
                  <a:latin typeface="Kosugi Maru"/>
                  <a:ea typeface="Kosugi Maru"/>
                  <a:cs typeface="Kosugi Maru"/>
                  <a:sym typeface="Kosugi Maru"/>
                </a:rPr>
                <a:t>　</a:t>
              </a:r>
              <a:endParaRPr sz="1800">
                <a:solidFill>
                  <a:srgbClr val="0B4B64"/>
                </a:solidFill>
                <a:latin typeface="Kosugi Maru"/>
                <a:ea typeface="Kosugi Maru"/>
                <a:cs typeface="Kosugi Maru"/>
                <a:sym typeface="Kosugi Maru"/>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sp>
        <p:nvSpPr>
          <p:cNvPr id="477" name="Google Shape;477;g2183090e85b_0_44"/>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478" name="Google Shape;478;g2183090e85b_0_44"/>
          <p:cNvSpPr/>
          <p:nvPr/>
        </p:nvSpPr>
        <p:spPr>
          <a:xfrm>
            <a:off x="-52725" y="234125"/>
            <a:ext cx="9200700" cy="6462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Arial"/>
              <a:buNone/>
            </a:pPr>
            <a:r>
              <a:rPr b="1" lang="ja-JP" sz="2700">
                <a:solidFill>
                  <a:srgbClr val="0B4B64"/>
                </a:solidFill>
                <a:latin typeface="Kosugi Maru"/>
                <a:ea typeface="Kosugi Maru"/>
                <a:cs typeface="Kosugi Maru"/>
                <a:sym typeface="Kosugi Maru"/>
              </a:rPr>
              <a:t>デザインテンプレート更新時における注意事項と適用方法</a:t>
            </a:r>
            <a:endParaRPr b="1" sz="2300">
              <a:solidFill>
                <a:srgbClr val="0B4B64"/>
              </a:solidFill>
              <a:latin typeface="Kosugi Maru"/>
              <a:ea typeface="Kosugi Maru"/>
              <a:cs typeface="Kosugi Maru"/>
              <a:sym typeface="Kosugi Maru"/>
            </a:endParaRPr>
          </a:p>
        </p:txBody>
      </p:sp>
      <p:sp>
        <p:nvSpPr>
          <p:cNvPr id="479" name="Google Shape;479;g2183090e85b_0_44"/>
          <p:cNvSpPr/>
          <p:nvPr/>
        </p:nvSpPr>
        <p:spPr>
          <a:xfrm>
            <a:off x="0" y="934900"/>
            <a:ext cx="9144000" cy="8634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lang="ja-JP" sz="2600">
                <a:solidFill>
                  <a:srgbClr val="0B4B64"/>
                </a:solidFill>
                <a:latin typeface="Kosugi Maru"/>
                <a:ea typeface="Kosugi Maru"/>
                <a:cs typeface="Kosugi Maru"/>
                <a:sym typeface="Kosugi Maru"/>
              </a:rPr>
              <a:t>②適用する場合の注意事項</a:t>
            </a:r>
            <a:endParaRPr b="1" sz="2600">
              <a:solidFill>
                <a:srgbClr val="0B4B64"/>
              </a:solidFill>
              <a:latin typeface="Kosugi Maru"/>
              <a:ea typeface="Kosugi Maru"/>
              <a:cs typeface="Kosugi Maru"/>
              <a:sym typeface="Kosugi Maru"/>
            </a:endParaRPr>
          </a:p>
        </p:txBody>
      </p:sp>
      <p:sp>
        <p:nvSpPr>
          <p:cNvPr id="480" name="Google Shape;480;g2183090e85b_0_44"/>
          <p:cNvSpPr txBox="1"/>
          <p:nvPr/>
        </p:nvSpPr>
        <p:spPr>
          <a:xfrm>
            <a:off x="328039" y="2157670"/>
            <a:ext cx="8487900" cy="2724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600"/>
              </a:spcBef>
              <a:spcAft>
                <a:spcPts val="0"/>
              </a:spcAft>
              <a:buClr>
                <a:schemeClr val="dk1"/>
              </a:buClr>
              <a:buSzPts val="1100"/>
              <a:buFont typeface="Arial"/>
              <a:buNone/>
            </a:pPr>
            <a:r>
              <a:t/>
            </a:r>
            <a:endParaRPr sz="1300">
              <a:solidFill>
                <a:srgbClr val="000000"/>
              </a:solidFill>
              <a:latin typeface="Kosugi Maru"/>
              <a:ea typeface="Kosugi Maru"/>
              <a:cs typeface="Kosugi Maru"/>
              <a:sym typeface="Kosugi Maru"/>
            </a:endParaRPr>
          </a:p>
        </p:txBody>
      </p:sp>
      <p:sp>
        <p:nvSpPr>
          <p:cNvPr id="481" name="Google Shape;481;g2183090e85b_0_44"/>
          <p:cNvSpPr/>
          <p:nvPr/>
        </p:nvSpPr>
        <p:spPr>
          <a:xfrm>
            <a:off x="0" y="1950700"/>
            <a:ext cx="9144000" cy="467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rPr b="1" lang="ja-JP" sz="2100">
                <a:solidFill>
                  <a:srgbClr val="0B4B64"/>
                </a:solidFill>
                <a:latin typeface="Kosugi Maru"/>
                <a:ea typeface="Kosugi Maru"/>
                <a:cs typeface="Kosugi Maru"/>
                <a:sym typeface="Kosugi Maru"/>
              </a:rPr>
              <a:t>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lnSpc>
                <a:spcPct val="6000"/>
              </a:lnSpc>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sz="1500">
              <a:solidFill>
                <a:srgbClr val="0B4B64"/>
              </a:solidFill>
              <a:latin typeface="Kosugi Maru"/>
              <a:ea typeface="Kosugi Maru"/>
              <a:cs typeface="Kosugi Maru"/>
              <a:sym typeface="Kosugi Maru"/>
            </a:endParaRPr>
          </a:p>
        </p:txBody>
      </p:sp>
      <p:grpSp>
        <p:nvGrpSpPr>
          <p:cNvPr id="482" name="Google Shape;482;g2183090e85b_0_44"/>
          <p:cNvGrpSpPr/>
          <p:nvPr/>
        </p:nvGrpSpPr>
        <p:grpSpPr>
          <a:xfrm>
            <a:off x="214200" y="2005275"/>
            <a:ext cx="8666660" cy="2152992"/>
            <a:chOff x="215725" y="1852875"/>
            <a:chExt cx="8666660" cy="2152992"/>
          </a:xfrm>
        </p:grpSpPr>
        <p:grpSp>
          <p:nvGrpSpPr>
            <p:cNvPr id="483" name="Google Shape;483;g2183090e85b_0_44"/>
            <p:cNvGrpSpPr/>
            <p:nvPr/>
          </p:nvGrpSpPr>
          <p:grpSpPr>
            <a:xfrm>
              <a:off x="215725" y="1852875"/>
              <a:ext cx="6255000" cy="408600"/>
              <a:chOff x="-877175" y="3239600"/>
              <a:chExt cx="6255000" cy="408600"/>
            </a:xfrm>
          </p:grpSpPr>
          <p:sp>
            <p:nvSpPr>
              <p:cNvPr id="484" name="Google Shape;484;g2183090e85b_0_44"/>
              <p:cNvSpPr/>
              <p:nvPr/>
            </p:nvSpPr>
            <p:spPr>
              <a:xfrm>
                <a:off x="-877175" y="3239600"/>
                <a:ext cx="6255000" cy="408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ja-JP"/>
                  <a:t>　</a:t>
                </a:r>
                <a:r>
                  <a:rPr b="1" lang="ja-JP" sz="2100">
                    <a:solidFill>
                      <a:srgbClr val="0B4B64"/>
                    </a:solidFill>
                    <a:latin typeface="Kosugi Maru"/>
                    <a:ea typeface="Kosugi Maru"/>
                    <a:cs typeface="Kosugi Maru"/>
                    <a:sym typeface="Kosugi Maru"/>
                  </a:rPr>
                  <a:t>注意事項</a:t>
                </a:r>
                <a:endParaRPr/>
              </a:p>
            </p:txBody>
          </p:sp>
          <p:sp>
            <p:nvSpPr>
              <p:cNvPr id="485" name="Google Shape;485;g2183090e85b_0_44"/>
              <p:cNvSpPr/>
              <p:nvPr/>
            </p:nvSpPr>
            <p:spPr>
              <a:xfrm>
                <a:off x="-794579" y="3269456"/>
                <a:ext cx="128700" cy="348900"/>
              </a:xfrm>
              <a:prstGeom prst="rect">
                <a:avLst/>
              </a:prstGeom>
              <a:solidFill>
                <a:srgbClr val="0B4B6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grpSp>
        <p:sp>
          <p:nvSpPr>
            <p:cNvPr id="486" name="Google Shape;486;g2183090e85b_0_44"/>
            <p:cNvSpPr/>
            <p:nvPr/>
          </p:nvSpPr>
          <p:spPr>
            <a:xfrm>
              <a:off x="394485" y="2201667"/>
              <a:ext cx="8487900" cy="1804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Clr>
                  <a:schemeClr val="dk1"/>
                </a:buClr>
                <a:buSzPts val="1100"/>
                <a:buFont typeface="Arial"/>
                <a:buNone/>
              </a:pPr>
              <a:r>
                <a:rPr lang="ja-JP" sz="1800">
                  <a:solidFill>
                    <a:srgbClr val="0B4B64"/>
                  </a:solidFill>
                  <a:latin typeface="Kosugi Maru"/>
                  <a:ea typeface="Kosugi Maru"/>
                  <a:cs typeface="Kosugi Maru"/>
                  <a:sym typeface="Kosugi Maru"/>
                </a:rPr>
                <a:t>・お客様側での操作および環境（htmlファイル）変更にともなう不具合やエラー　は、当社では一切の責任を負いかねます。あらかじめご了承ください。</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Clr>
                  <a:schemeClr val="dk1"/>
                </a:buClr>
                <a:buSzPts val="1100"/>
                <a:buFont typeface="Arial"/>
                <a:buNone/>
              </a:pPr>
              <a:r>
                <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Clr>
                  <a:schemeClr val="dk1"/>
                </a:buClr>
                <a:buSzPts val="1100"/>
                <a:buFont typeface="Arial"/>
                <a:buNone/>
              </a:pPr>
              <a:r>
                <a:rPr lang="ja-JP" sz="1800">
                  <a:solidFill>
                    <a:srgbClr val="0B4B64"/>
                  </a:solidFill>
                  <a:latin typeface="Kosugi Maru"/>
                  <a:ea typeface="Kosugi Maru"/>
                  <a:cs typeface="Kosugi Maru"/>
                  <a:sym typeface="Kosugi Maru"/>
                </a:rPr>
                <a:t>・お客様側での操作および環境（htmlファイル）変更にともなうエラー復旧・　調査を弊社に依頼する場合は、別途料金がかかるケースがあります。</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Clr>
                  <a:schemeClr val="dk1"/>
                </a:buClr>
                <a:buSzPts val="1100"/>
                <a:buFont typeface="Arial"/>
                <a:buNone/>
              </a:pPr>
              <a:r>
                <a:rPr lang="ja-JP" sz="1800">
                  <a:solidFill>
                    <a:srgbClr val="0B4B64"/>
                  </a:solidFill>
                  <a:latin typeface="Kosugi Maru"/>
                  <a:ea typeface="Kosugi Maru"/>
                  <a:cs typeface="Kosugi Maru"/>
                  <a:sym typeface="Kosugi Maru"/>
                </a:rPr>
                <a:t>　ご了承ください。</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sz="1800">
                <a:solidFill>
                  <a:srgbClr val="0B4B64"/>
                </a:solidFill>
                <a:latin typeface="Kosugi Maru"/>
                <a:ea typeface="Kosugi Maru"/>
                <a:cs typeface="Kosugi Maru"/>
                <a:sym typeface="Kosugi Maru"/>
              </a:endParaRPr>
            </a:p>
          </p:txBody>
        </p:sp>
      </p:grpSp>
      <p:grpSp>
        <p:nvGrpSpPr>
          <p:cNvPr id="487" name="Google Shape;487;g2183090e85b_0_44"/>
          <p:cNvGrpSpPr/>
          <p:nvPr/>
        </p:nvGrpSpPr>
        <p:grpSpPr>
          <a:xfrm>
            <a:off x="214200" y="4378393"/>
            <a:ext cx="8666660" cy="2152992"/>
            <a:chOff x="215725" y="1852875"/>
            <a:chExt cx="8666660" cy="2152992"/>
          </a:xfrm>
        </p:grpSpPr>
        <p:grpSp>
          <p:nvGrpSpPr>
            <p:cNvPr id="488" name="Google Shape;488;g2183090e85b_0_44"/>
            <p:cNvGrpSpPr/>
            <p:nvPr/>
          </p:nvGrpSpPr>
          <p:grpSpPr>
            <a:xfrm>
              <a:off x="215725" y="1852875"/>
              <a:ext cx="5343000" cy="408600"/>
              <a:chOff x="-877175" y="3239600"/>
              <a:chExt cx="5343000" cy="408600"/>
            </a:xfrm>
          </p:grpSpPr>
          <p:sp>
            <p:nvSpPr>
              <p:cNvPr id="489" name="Google Shape;489;g2183090e85b_0_44"/>
              <p:cNvSpPr/>
              <p:nvPr/>
            </p:nvSpPr>
            <p:spPr>
              <a:xfrm>
                <a:off x="-877175" y="3239600"/>
                <a:ext cx="5343000" cy="408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ja-JP"/>
                  <a:t>　</a:t>
                </a:r>
                <a:r>
                  <a:rPr b="1" lang="ja-JP" sz="2100">
                    <a:solidFill>
                      <a:srgbClr val="0B4B64"/>
                    </a:solidFill>
                    <a:latin typeface="Kosugi Maru"/>
                    <a:ea typeface="Kosugi Maru"/>
                    <a:cs typeface="Kosugi Maru"/>
                    <a:sym typeface="Kosugi Maru"/>
                  </a:rPr>
                  <a:t>バックアップの保存をおねがいします</a:t>
                </a:r>
                <a:endParaRPr/>
              </a:p>
            </p:txBody>
          </p:sp>
          <p:sp>
            <p:nvSpPr>
              <p:cNvPr id="490" name="Google Shape;490;g2183090e85b_0_44"/>
              <p:cNvSpPr/>
              <p:nvPr/>
            </p:nvSpPr>
            <p:spPr>
              <a:xfrm>
                <a:off x="-794579" y="3269456"/>
                <a:ext cx="128700" cy="348900"/>
              </a:xfrm>
              <a:prstGeom prst="rect">
                <a:avLst/>
              </a:prstGeom>
              <a:solidFill>
                <a:srgbClr val="0B4B6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grpSp>
        <p:sp>
          <p:nvSpPr>
            <p:cNvPr id="491" name="Google Shape;491;g2183090e85b_0_44"/>
            <p:cNvSpPr/>
            <p:nvPr/>
          </p:nvSpPr>
          <p:spPr>
            <a:xfrm>
              <a:off x="394485" y="2201667"/>
              <a:ext cx="8487900" cy="1804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ja-JP" sz="1800">
                  <a:solidFill>
                    <a:srgbClr val="0B4B64"/>
                  </a:solidFill>
                  <a:latin typeface="Kosugi Maru"/>
                  <a:ea typeface="Kosugi Maru"/>
                  <a:cs typeface="Kosugi Maru"/>
                  <a:sym typeface="Kosugi Maru"/>
                </a:rPr>
                <a:t>作業前は必ず</a:t>
              </a:r>
              <a:r>
                <a:rPr lang="ja-JP" sz="1800">
                  <a:solidFill>
                    <a:srgbClr val="0B4B64"/>
                  </a:solidFill>
                  <a:latin typeface="Kosugi Maru"/>
                  <a:ea typeface="Kosugi Maru"/>
                  <a:cs typeface="Kosugi Maru"/>
                  <a:sym typeface="Kosugi Maru"/>
                </a:rPr>
                <a:t>更新前の</a:t>
              </a:r>
              <a:r>
                <a:rPr lang="ja-JP" sz="1800">
                  <a:solidFill>
                    <a:srgbClr val="0B4B64"/>
                  </a:solidFill>
                  <a:latin typeface="Kosugi Maru"/>
                  <a:ea typeface="Kosugi Maru"/>
                  <a:cs typeface="Kosugi Maru"/>
                  <a:sym typeface="Kosugi Maru"/>
                </a:rPr>
                <a:t>「.zip」ファイルのバックアップの保管をお願いします。</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None/>
              </a:pPr>
              <a:r>
                <a:rPr lang="ja-JP" sz="1800">
                  <a:solidFill>
                    <a:srgbClr val="0B4B64"/>
                  </a:solidFill>
                  <a:latin typeface="Kosugi Maru"/>
                  <a:ea typeface="Kosugi Maru"/>
                  <a:cs typeface="Kosugi Maru"/>
                  <a:sym typeface="Kosugi Maru"/>
                </a:rPr>
                <a:t>バックアップの方法は、</a:t>
              </a:r>
              <a:r>
                <a:rPr lang="ja-JP" sz="1800">
                  <a:solidFill>
                    <a:srgbClr val="0B4B64"/>
                  </a:solidFill>
                  <a:latin typeface="Kosugi Maru"/>
                  <a:ea typeface="Kosugi Maru"/>
                  <a:cs typeface="Kosugi Maru"/>
                  <a:sym typeface="Kosugi Maru"/>
                  <a:extLst>
                    <a:ext uri="http://customooxmlschemas.google.com/">
                      <go:slidesCustomData xmlns:go="http://customooxmlschemas.google.com/" textRoundtripDataId="25"/>
                    </a:ext>
                  </a:extLst>
                </a:rPr>
                <a:t>サポートサイト</a:t>
              </a:r>
              <a:r>
                <a:rPr lang="ja-JP" sz="1800">
                  <a:solidFill>
                    <a:srgbClr val="0B4B64"/>
                  </a:solidFill>
                  <a:latin typeface="Kosugi Maru"/>
                  <a:ea typeface="Kosugi Maru"/>
                  <a:cs typeface="Kosugi Maru"/>
                  <a:sym typeface="Kosugi Maru"/>
                </a:rPr>
                <a:t>の</a:t>
              </a:r>
              <a:r>
                <a:rPr lang="ja-JP" sz="1800" u="sng">
                  <a:solidFill>
                    <a:schemeClr val="hlink"/>
                  </a:solidFill>
                  <a:latin typeface="Kosugi Maru"/>
                  <a:ea typeface="Kosugi Maru"/>
                  <a:cs typeface="Kosugi Maru"/>
                  <a:sym typeface="Kosugi Maru"/>
                  <a:hlinkClick r:id="rId3"/>
                </a:rPr>
                <a:t>適用するにあたっての注意事項</a:t>
              </a:r>
              <a:r>
                <a:rPr lang="ja-JP" sz="1800">
                  <a:solidFill>
                    <a:srgbClr val="0B4B64"/>
                  </a:solidFill>
                  <a:latin typeface="Kosugi Maru"/>
                  <a:ea typeface="Kosugi Maru"/>
                  <a:cs typeface="Kosugi Maru"/>
                  <a:sym typeface="Kosugi Maru"/>
                </a:rPr>
                <a:t>をご確認ください。</a:t>
              </a:r>
              <a:endParaRPr sz="1800">
                <a:solidFill>
                  <a:srgbClr val="0B4B64"/>
                </a:solidFill>
                <a:latin typeface="Kosugi Maru"/>
                <a:ea typeface="Kosugi Maru"/>
                <a:cs typeface="Kosugi Maru"/>
                <a:sym typeface="Kosugi Maru"/>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5" name="Shape 495"/>
        <p:cNvGrpSpPr/>
        <p:nvPr/>
      </p:nvGrpSpPr>
      <p:grpSpPr>
        <a:xfrm>
          <a:off x="0" y="0"/>
          <a:ext cx="0" cy="0"/>
          <a:chOff x="0" y="0"/>
          <a:chExt cx="0" cy="0"/>
        </a:xfrm>
      </p:grpSpPr>
      <p:sp>
        <p:nvSpPr>
          <p:cNvPr id="496" name="Google Shape;496;g232fb02f401_0_54"/>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497" name="Google Shape;497;g232fb02f401_0_54"/>
          <p:cNvSpPr/>
          <p:nvPr/>
        </p:nvSpPr>
        <p:spPr>
          <a:xfrm>
            <a:off x="-52725" y="234125"/>
            <a:ext cx="9200700" cy="6462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Arial"/>
              <a:buNone/>
            </a:pPr>
            <a:r>
              <a:rPr b="1" lang="ja-JP" sz="2700">
                <a:solidFill>
                  <a:srgbClr val="0B4B64"/>
                </a:solidFill>
                <a:latin typeface="Kosugi Maru"/>
                <a:ea typeface="Kosugi Maru"/>
                <a:cs typeface="Kosugi Maru"/>
                <a:sym typeface="Kosugi Maru"/>
              </a:rPr>
              <a:t>デザインテンプレート更新時における注意事項と適用方法</a:t>
            </a:r>
            <a:endParaRPr b="1" sz="2300">
              <a:solidFill>
                <a:srgbClr val="0B4B64"/>
              </a:solidFill>
              <a:latin typeface="Kosugi Maru"/>
              <a:ea typeface="Kosugi Maru"/>
              <a:cs typeface="Kosugi Maru"/>
              <a:sym typeface="Kosugi Maru"/>
            </a:endParaRPr>
          </a:p>
        </p:txBody>
      </p:sp>
      <p:sp>
        <p:nvSpPr>
          <p:cNvPr id="498" name="Google Shape;498;g232fb02f401_0_54"/>
          <p:cNvSpPr/>
          <p:nvPr/>
        </p:nvSpPr>
        <p:spPr>
          <a:xfrm>
            <a:off x="0" y="934900"/>
            <a:ext cx="9144000" cy="863400"/>
          </a:xfrm>
          <a:prstGeom prst="rect">
            <a:avLst/>
          </a:prstGeom>
          <a:solidFill>
            <a:srgbClr val="F3F3F3"/>
          </a:solidFill>
          <a:ln>
            <a:noFill/>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ja-JP" sz="2600">
                <a:solidFill>
                  <a:srgbClr val="0B4B64"/>
                </a:solidFill>
                <a:latin typeface="Kosugi Maru"/>
                <a:ea typeface="Kosugi Maru"/>
                <a:cs typeface="Kosugi Maru"/>
                <a:sym typeface="Kosugi Maru"/>
              </a:rPr>
              <a:t>②適用する場合の注意事項</a:t>
            </a:r>
            <a:endParaRPr b="1" sz="2600">
              <a:solidFill>
                <a:srgbClr val="0B4B64"/>
              </a:solidFill>
              <a:latin typeface="Kosugi Maru"/>
              <a:ea typeface="Kosugi Maru"/>
              <a:cs typeface="Kosugi Maru"/>
              <a:sym typeface="Kosugi Maru"/>
            </a:endParaRPr>
          </a:p>
        </p:txBody>
      </p:sp>
      <p:sp>
        <p:nvSpPr>
          <p:cNvPr id="499" name="Google Shape;499;g232fb02f401_0_54"/>
          <p:cNvSpPr txBox="1"/>
          <p:nvPr/>
        </p:nvSpPr>
        <p:spPr>
          <a:xfrm>
            <a:off x="328039" y="2157670"/>
            <a:ext cx="8487900" cy="2724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600"/>
              </a:spcBef>
              <a:spcAft>
                <a:spcPts val="0"/>
              </a:spcAft>
              <a:buClr>
                <a:schemeClr val="dk1"/>
              </a:buClr>
              <a:buSzPts val="1100"/>
              <a:buFont typeface="Arial"/>
              <a:buNone/>
            </a:pPr>
            <a:r>
              <a:t/>
            </a:r>
            <a:endParaRPr sz="1300">
              <a:solidFill>
                <a:srgbClr val="000000"/>
              </a:solidFill>
              <a:latin typeface="Kosugi Maru"/>
              <a:ea typeface="Kosugi Maru"/>
              <a:cs typeface="Kosugi Maru"/>
              <a:sym typeface="Kosugi Maru"/>
            </a:endParaRPr>
          </a:p>
        </p:txBody>
      </p:sp>
      <p:sp>
        <p:nvSpPr>
          <p:cNvPr id="500" name="Google Shape;500;g232fb02f401_0_54"/>
          <p:cNvSpPr/>
          <p:nvPr/>
        </p:nvSpPr>
        <p:spPr>
          <a:xfrm>
            <a:off x="0" y="1950700"/>
            <a:ext cx="9144000" cy="467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rPr b="1" lang="ja-JP" sz="2100">
                <a:solidFill>
                  <a:srgbClr val="0B4B64"/>
                </a:solidFill>
                <a:latin typeface="Kosugi Maru"/>
                <a:ea typeface="Kosugi Maru"/>
                <a:cs typeface="Kosugi Maru"/>
                <a:sym typeface="Kosugi Maru"/>
              </a:rPr>
              <a:t>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lnSpc>
                <a:spcPct val="6000"/>
              </a:lnSpc>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sz="1500">
              <a:solidFill>
                <a:srgbClr val="0B4B64"/>
              </a:solidFill>
              <a:latin typeface="Kosugi Maru"/>
              <a:ea typeface="Kosugi Maru"/>
              <a:cs typeface="Kosugi Maru"/>
              <a:sym typeface="Kosugi Maru"/>
            </a:endParaRPr>
          </a:p>
        </p:txBody>
      </p:sp>
      <p:grpSp>
        <p:nvGrpSpPr>
          <p:cNvPr id="501" name="Google Shape;501;g232fb02f401_0_54"/>
          <p:cNvGrpSpPr/>
          <p:nvPr/>
        </p:nvGrpSpPr>
        <p:grpSpPr>
          <a:xfrm>
            <a:off x="214200" y="2005275"/>
            <a:ext cx="8666660" cy="2152992"/>
            <a:chOff x="215725" y="1852875"/>
            <a:chExt cx="8666660" cy="2152992"/>
          </a:xfrm>
        </p:grpSpPr>
        <p:grpSp>
          <p:nvGrpSpPr>
            <p:cNvPr id="502" name="Google Shape;502;g232fb02f401_0_54"/>
            <p:cNvGrpSpPr/>
            <p:nvPr/>
          </p:nvGrpSpPr>
          <p:grpSpPr>
            <a:xfrm>
              <a:off x="215725" y="1852875"/>
              <a:ext cx="6255000" cy="408600"/>
              <a:chOff x="-877175" y="3239600"/>
              <a:chExt cx="6255000" cy="408600"/>
            </a:xfrm>
          </p:grpSpPr>
          <p:sp>
            <p:nvSpPr>
              <p:cNvPr id="503" name="Google Shape;503;g232fb02f401_0_54"/>
              <p:cNvSpPr/>
              <p:nvPr/>
            </p:nvSpPr>
            <p:spPr>
              <a:xfrm>
                <a:off x="-877175" y="3239600"/>
                <a:ext cx="6255000" cy="408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ja-JP"/>
                  <a:t>　</a:t>
                </a:r>
                <a:r>
                  <a:rPr b="1" lang="ja-JP" sz="2100">
                    <a:solidFill>
                      <a:srgbClr val="0B4B64"/>
                    </a:solidFill>
                    <a:latin typeface="Kosugi Maru"/>
                    <a:ea typeface="Kosugi Maru"/>
                    <a:cs typeface="Kosugi Maru"/>
                    <a:sym typeface="Kosugi Maru"/>
                  </a:rPr>
                  <a:t>本番環境への適用前にテスト環境で検証を</a:t>
                </a:r>
                <a:endParaRPr/>
              </a:p>
            </p:txBody>
          </p:sp>
          <p:sp>
            <p:nvSpPr>
              <p:cNvPr id="504" name="Google Shape;504;g232fb02f401_0_54"/>
              <p:cNvSpPr/>
              <p:nvPr/>
            </p:nvSpPr>
            <p:spPr>
              <a:xfrm>
                <a:off x="-794579" y="3269456"/>
                <a:ext cx="128700" cy="348900"/>
              </a:xfrm>
              <a:prstGeom prst="rect">
                <a:avLst/>
              </a:prstGeom>
              <a:solidFill>
                <a:srgbClr val="0B4B6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grpSp>
        <p:sp>
          <p:nvSpPr>
            <p:cNvPr id="505" name="Google Shape;505;g232fb02f401_0_54"/>
            <p:cNvSpPr/>
            <p:nvPr/>
          </p:nvSpPr>
          <p:spPr>
            <a:xfrm>
              <a:off x="394485" y="2201667"/>
              <a:ext cx="8487900" cy="18042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ja-JP" sz="1800">
                  <a:solidFill>
                    <a:srgbClr val="0B4B64"/>
                  </a:solidFill>
                  <a:latin typeface="Kosugi Maru"/>
                  <a:ea typeface="Kosugi Maru"/>
                  <a:cs typeface="Kosugi Maru"/>
                  <a:sym typeface="Kosugi Maru"/>
                </a:rPr>
                <a:t>デザインテンプレートを適用させる際は、</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None/>
              </a:pPr>
              <a:r>
                <a:rPr lang="ja-JP" sz="1800">
                  <a:solidFill>
                    <a:srgbClr val="0B4B64"/>
                  </a:solidFill>
                  <a:latin typeface="Kosugi Maru"/>
                  <a:ea typeface="Kosugi Maru"/>
                  <a:cs typeface="Kosugi Maru"/>
                  <a:sym typeface="Kosugi Maru"/>
                </a:rPr>
                <a:t>必ずサンドボックスで事前に検証を行ってください。</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None/>
              </a:pPr>
              <a:r>
                <a:rPr lang="ja-JP" sz="1800">
                  <a:solidFill>
                    <a:srgbClr val="0B4B64"/>
                  </a:solidFill>
                  <a:latin typeface="Kosugi Maru"/>
                  <a:ea typeface="Kosugi Maru"/>
                  <a:cs typeface="Kosugi Maru"/>
                  <a:sym typeface="Kosugi Maru"/>
                </a:rPr>
                <a:t>※初期状態では、サンドボックス機能は有効化されていません。</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None/>
              </a:pPr>
              <a:r>
                <a:rPr lang="ja-JP" sz="1800">
                  <a:solidFill>
                    <a:srgbClr val="0B4B64"/>
                  </a:solidFill>
                  <a:latin typeface="Kosugi Maru"/>
                  <a:ea typeface="Kosugi Maru"/>
                  <a:cs typeface="Kosugi Maru"/>
                  <a:sym typeface="Kosugi Maru"/>
                </a:rPr>
                <a:t>　サンドボックス有効化は、弊社の担当営業にご依頼ください。</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p:txBody>
        </p:sp>
      </p:grpSp>
      <p:grpSp>
        <p:nvGrpSpPr>
          <p:cNvPr id="506" name="Google Shape;506;g232fb02f401_0_54"/>
          <p:cNvGrpSpPr/>
          <p:nvPr/>
        </p:nvGrpSpPr>
        <p:grpSpPr>
          <a:xfrm>
            <a:off x="214200" y="4378400"/>
            <a:ext cx="8666660" cy="2152985"/>
            <a:chOff x="215725" y="1852882"/>
            <a:chExt cx="8666660" cy="2152985"/>
          </a:xfrm>
        </p:grpSpPr>
        <p:grpSp>
          <p:nvGrpSpPr>
            <p:cNvPr id="507" name="Google Shape;507;g232fb02f401_0_54"/>
            <p:cNvGrpSpPr/>
            <p:nvPr/>
          </p:nvGrpSpPr>
          <p:grpSpPr>
            <a:xfrm>
              <a:off x="215725" y="1852882"/>
              <a:ext cx="6140100" cy="408600"/>
              <a:chOff x="-877175" y="3239607"/>
              <a:chExt cx="6140100" cy="408600"/>
            </a:xfrm>
          </p:grpSpPr>
          <p:sp>
            <p:nvSpPr>
              <p:cNvPr id="508" name="Google Shape;508;g232fb02f401_0_54"/>
              <p:cNvSpPr/>
              <p:nvPr/>
            </p:nvSpPr>
            <p:spPr>
              <a:xfrm>
                <a:off x="-877175" y="3239607"/>
                <a:ext cx="6140100" cy="408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ja-JP"/>
                  <a:t>　</a:t>
                </a:r>
                <a:r>
                  <a:rPr b="1" lang="ja-JP" sz="2100">
                    <a:solidFill>
                      <a:srgbClr val="0B4B64"/>
                    </a:solidFill>
                    <a:latin typeface="Kosugi Maru"/>
                    <a:ea typeface="Kosugi Maru"/>
                    <a:cs typeface="Kosugi Maru"/>
                    <a:sym typeface="Kosugi Maru"/>
                  </a:rPr>
                  <a:t>ご不安な場合、まずはお問い合わせください</a:t>
                </a:r>
                <a:endParaRPr/>
              </a:p>
            </p:txBody>
          </p:sp>
          <p:sp>
            <p:nvSpPr>
              <p:cNvPr id="509" name="Google Shape;509;g232fb02f401_0_54"/>
              <p:cNvSpPr/>
              <p:nvPr/>
            </p:nvSpPr>
            <p:spPr>
              <a:xfrm>
                <a:off x="-794579" y="3269456"/>
                <a:ext cx="128700" cy="348900"/>
              </a:xfrm>
              <a:prstGeom prst="rect">
                <a:avLst/>
              </a:prstGeom>
              <a:solidFill>
                <a:srgbClr val="0B4B6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grpSp>
        <p:sp>
          <p:nvSpPr>
            <p:cNvPr id="510" name="Google Shape;510;g232fb02f401_0_54"/>
            <p:cNvSpPr/>
            <p:nvPr/>
          </p:nvSpPr>
          <p:spPr>
            <a:xfrm>
              <a:off x="394485" y="2201667"/>
              <a:ext cx="8487900" cy="1804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ja-JP" sz="1800">
                  <a:solidFill>
                    <a:srgbClr val="0B4B64"/>
                  </a:solidFill>
                  <a:latin typeface="Kosugi Maru"/>
                  <a:ea typeface="Kosugi Maru"/>
                  <a:cs typeface="Kosugi Maru"/>
                  <a:sym typeface="Kosugi Maru"/>
                </a:rPr>
                <a:t>テンプレートの差分を確認し、影響がないことを確認してもなお</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Clr>
                  <a:schemeClr val="dk1"/>
                </a:buClr>
                <a:buSzPts val="1100"/>
                <a:buFont typeface="Arial"/>
                <a:buNone/>
              </a:pPr>
              <a:r>
                <a:rPr lang="ja-JP" sz="1800">
                  <a:solidFill>
                    <a:srgbClr val="0B4B64"/>
                  </a:solidFill>
                  <a:latin typeface="Kosugi Maru"/>
                  <a:ea typeface="Kosugi Maru"/>
                  <a:cs typeface="Kosugi Maru"/>
                  <a:sym typeface="Kosugi Maru"/>
                </a:rPr>
                <a:t>ご不安な場合は、カスタマーサポートまたは営業担当までご相談ください。</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Clr>
                  <a:schemeClr val="dk1"/>
                </a:buClr>
                <a:buSzPts val="1100"/>
                <a:buFont typeface="Arial"/>
                <a:buNone/>
              </a:pPr>
              <a:r>
                <a:t/>
              </a:r>
              <a:endParaRPr sz="700">
                <a:solidFill>
                  <a:srgbClr val="0B4B64"/>
                </a:solidFill>
                <a:latin typeface="Kosugi Maru"/>
                <a:ea typeface="Kosugi Maru"/>
                <a:cs typeface="Kosugi Maru"/>
                <a:sym typeface="Kosugi Maru"/>
              </a:endParaRPr>
            </a:p>
            <a:p>
              <a:pPr indent="0" lvl="0" marL="0" rtl="0" algn="l">
                <a:spcBef>
                  <a:spcPts val="0"/>
                </a:spcBef>
                <a:spcAft>
                  <a:spcPts val="0"/>
                </a:spcAft>
                <a:buClr>
                  <a:schemeClr val="dk1"/>
                </a:buClr>
                <a:buSzPts val="1100"/>
                <a:buFont typeface="Arial"/>
                <a:buNone/>
              </a:pPr>
              <a:r>
                <a:rPr lang="ja-JP" sz="1300">
                  <a:solidFill>
                    <a:srgbClr val="0B4B64"/>
                  </a:solidFill>
                  <a:latin typeface="Kosugi Maru"/>
                  <a:ea typeface="Kosugi Maru"/>
                  <a:cs typeface="Kosugi Maru"/>
                  <a:sym typeface="Kosugi Maru"/>
                </a:rPr>
                <a:t>※お問い合わせいただいた際に、適用可否について即時回答できかねる場合もございます。</a:t>
              </a:r>
              <a:endParaRPr sz="13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sz="1800">
                <a:solidFill>
                  <a:srgbClr val="0B4B64"/>
                </a:solidFill>
                <a:latin typeface="Kosugi Maru"/>
                <a:ea typeface="Kosugi Maru"/>
                <a:cs typeface="Kosugi Maru"/>
                <a:sym typeface="Kosugi Maru"/>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4" name="Shape 514"/>
        <p:cNvGrpSpPr/>
        <p:nvPr/>
      </p:nvGrpSpPr>
      <p:grpSpPr>
        <a:xfrm>
          <a:off x="0" y="0"/>
          <a:ext cx="0" cy="0"/>
          <a:chOff x="0" y="0"/>
          <a:chExt cx="0" cy="0"/>
        </a:xfrm>
      </p:grpSpPr>
      <p:sp>
        <p:nvSpPr>
          <p:cNvPr id="515" name="Google Shape;515;g2183090e85b_0_82"/>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516" name="Google Shape;516;g2183090e85b_0_82"/>
          <p:cNvSpPr/>
          <p:nvPr/>
        </p:nvSpPr>
        <p:spPr>
          <a:xfrm>
            <a:off x="-52725" y="234125"/>
            <a:ext cx="9200700" cy="6462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Font typeface="Arial"/>
              <a:buNone/>
            </a:pPr>
            <a:r>
              <a:rPr b="1" lang="ja-JP" sz="2700">
                <a:solidFill>
                  <a:srgbClr val="0B4B64"/>
                </a:solidFill>
                <a:latin typeface="Kosugi Maru"/>
                <a:ea typeface="Kosugi Maru"/>
                <a:cs typeface="Kosugi Maru"/>
                <a:sym typeface="Kosugi Maru"/>
              </a:rPr>
              <a:t>デザインテンプレート更新時における注意事項と適用方法</a:t>
            </a:r>
            <a:endParaRPr b="1" sz="2300">
              <a:solidFill>
                <a:srgbClr val="0B4B64"/>
              </a:solidFill>
              <a:latin typeface="Kosugi Maru"/>
              <a:ea typeface="Kosugi Maru"/>
              <a:cs typeface="Kosugi Maru"/>
              <a:sym typeface="Kosugi Maru"/>
            </a:endParaRPr>
          </a:p>
        </p:txBody>
      </p:sp>
      <p:sp>
        <p:nvSpPr>
          <p:cNvPr id="517" name="Google Shape;517;g2183090e85b_0_82"/>
          <p:cNvSpPr/>
          <p:nvPr/>
        </p:nvSpPr>
        <p:spPr>
          <a:xfrm>
            <a:off x="0" y="934900"/>
            <a:ext cx="9144000" cy="8634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lang="ja-JP" sz="2600">
                <a:solidFill>
                  <a:srgbClr val="0B4B64"/>
                </a:solidFill>
                <a:latin typeface="Kosugi Maru"/>
                <a:ea typeface="Kosugi Maru"/>
                <a:cs typeface="Kosugi Maru"/>
                <a:sym typeface="Kosugi Maru"/>
              </a:rPr>
              <a:t>③適用方法</a:t>
            </a:r>
            <a:endParaRPr b="1" sz="2600">
              <a:solidFill>
                <a:srgbClr val="0B4B64"/>
              </a:solidFill>
              <a:latin typeface="Kosugi Maru"/>
              <a:ea typeface="Kosugi Maru"/>
              <a:cs typeface="Kosugi Maru"/>
              <a:sym typeface="Kosugi Maru"/>
            </a:endParaRPr>
          </a:p>
        </p:txBody>
      </p:sp>
      <p:sp>
        <p:nvSpPr>
          <p:cNvPr id="518" name="Google Shape;518;g2183090e85b_0_82"/>
          <p:cNvSpPr txBox="1"/>
          <p:nvPr/>
        </p:nvSpPr>
        <p:spPr>
          <a:xfrm>
            <a:off x="328039" y="2157670"/>
            <a:ext cx="8487900" cy="2724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600"/>
              </a:spcBef>
              <a:spcAft>
                <a:spcPts val="0"/>
              </a:spcAft>
              <a:buClr>
                <a:schemeClr val="dk1"/>
              </a:buClr>
              <a:buSzPts val="1100"/>
              <a:buFont typeface="Arial"/>
              <a:buNone/>
            </a:pPr>
            <a:r>
              <a:t/>
            </a:r>
            <a:endParaRPr sz="1300">
              <a:solidFill>
                <a:srgbClr val="000000"/>
              </a:solidFill>
              <a:latin typeface="Kosugi Maru"/>
              <a:ea typeface="Kosugi Maru"/>
              <a:cs typeface="Kosugi Maru"/>
              <a:sym typeface="Kosugi Maru"/>
            </a:endParaRPr>
          </a:p>
        </p:txBody>
      </p:sp>
      <p:sp>
        <p:nvSpPr>
          <p:cNvPr id="519" name="Google Shape;519;g2183090e85b_0_82"/>
          <p:cNvSpPr/>
          <p:nvPr/>
        </p:nvSpPr>
        <p:spPr>
          <a:xfrm>
            <a:off x="0" y="1950700"/>
            <a:ext cx="9144000" cy="467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rPr b="1" lang="ja-JP" sz="2100">
                <a:solidFill>
                  <a:srgbClr val="0B4B64"/>
                </a:solidFill>
                <a:latin typeface="Kosugi Maru"/>
                <a:ea typeface="Kosugi Maru"/>
                <a:cs typeface="Kosugi Maru"/>
                <a:sym typeface="Kosugi Maru"/>
              </a:rPr>
              <a:t>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lnSpc>
                <a:spcPct val="6000"/>
              </a:lnSpc>
              <a:spcBef>
                <a:spcPts val="0"/>
              </a:spcBef>
              <a:spcAft>
                <a:spcPts val="0"/>
              </a:spcAft>
              <a:buNone/>
            </a:pPr>
            <a:r>
              <a:t/>
            </a:r>
            <a:endParaRPr b="1" sz="21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sz="1500">
              <a:solidFill>
                <a:srgbClr val="0B4B64"/>
              </a:solidFill>
              <a:latin typeface="Kosugi Maru"/>
              <a:ea typeface="Kosugi Maru"/>
              <a:cs typeface="Kosugi Maru"/>
              <a:sym typeface="Kosugi Maru"/>
            </a:endParaRPr>
          </a:p>
        </p:txBody>
      </p:sp>
      <p:grpSp>
        <p:nvGrpSpPr>
          <p:cNvPr id="520" name="Google Shape;520;g2183090e85b_0_82"/>
          <p:cNvGrpSpPr/>
          <p:nvPr/>
        </p:nvGrpSpPr>
        <p:grpSpPr>
          <a:xfrm>
            <a:off x="214200" y="2005275"/>
            <a:ext cx="8590460" cy="2152992"/>
            <a:chOff x="215725" y="1852875"/>
            <a:chExt cx="8590460" cy="2152992"/>
          </a:xfrm>
        </p:grpSpPr>
        <p:grpSp>
          <p:nvGrpSpPr>
            <p:cNvPr id="521" name="Google Shape;521;g2183090e85b_0_82"/>
            <p:cNvGrpSpPr/>
            <p:nvPr/>
          </p:nvGrpSpPr>
          <p:grpSpPr>
            <a:xfrm>
              <a:off x="215725" y="1852875"/>
              <a:ext cx="5343000" cy="408600"/>
              <a:chOff x="-877175" y="3239600"/>
              <a:chExt cx="5343000" cy="408600"/>
            </a:xfrm>
          </p:grpSpPr>
          <p:sp>
            <p:nvSpPr>
              <p:cNvPr id="522" name="Google Shape;522;g2183090e85b_0_82"/>
              <p:cNvSpPr/>
              <p:nvPr/>
            </p:nvSpPr>
            <p:spPr>
              <a:xfrm>
                <a:off x="-877175" y="3239600"/>
                <a:ext cx="5343000" cy="408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ja-JP"/>
                  <a:t>　</a:t>
                </a:r>
                <a:r>
                  <a:rPr b="1" lang="ja-JP" sz="2100">
                    <a:solidFill>
                      <a:srgbClr val="0B4B64"/>
                    </a:solidFill>
                    <a:latin typeface="Kosugi Maru"/>
                    <a:ea typeface="Kosugi Maru"/>
                    <a:cs typeface="Kosugi Maru"/>
                    <a:sym typeface="Kosugi Maru"/>
                  </a:rPr>
                  <a:t>適用方法</a:t>
                </a:r>
                <a:endParaRPr/>
              </a:p>
            </p:txBody>
          </p:sp>
          <p:sp>
            <p:nvSpPr>
              <p:cNvPr id="523" name="Google Shape;523;g2183090e85b_0_82"/>
              <p:cNvSpPr/>
              <p:nvPr/>
            </p:nvSpPr>
            <p:spPr>
              <a:xfrm>
                <a:off x="-794579" y="3269456"/>
                <a:ext cx="128700" cy="348900"/>
              </a:xfrm>
              <a:prstGeom prst="rect">
                <a:avLst/>
              </a:prstGeom>
              <a:solidFill>
                <a:srgbClr val="0B4B6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grpSp>
        <p:sp>
          <p:nvSpPr>
            <p:cNvPr id="524" name="Google Shape;524;g2183090e85b_0_82"/>
            <p:cNvSpPr/>
            <p:nvPr/>
          </p:nvSpPr>
          <p:spPr>
            <a:xfrm>
              <a:off x="318285" y="2201667"/>
              <a:ext cx="8487900" cy="1804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ja-JP" sz="1800">
                  <a:solidFill>
                    <a:srgbClr val="0B4B64"/>
                  </a:solidFill>
                  <a:latin typeface="Kosugi Maru"/>
                  <a:ea typeface="Kosugi Maru"/>
                  <a:cs typeface="Kosugi Maru"/>
                  <a:sym typeface="Kosugi Maru"/>
                </a:rPr>
                <a:t>デザインテンプレートの適用方法の詳細は、</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None/>
              </a:pPr>
              <a:r>
                <a:rPr lang="ja-JP" sz="1800">
                  <a:solidFill>
                    <a:srgbClr val="0B4B64"/>
                  </a:solidFill>
                  <a:latin typeface="Kosugi Maru"/>
                  <a:ea typeface="Kosugi Maru"/>
                  <a:cs typeface="Kosugi Maru"/>
                  <a:sym typeface="Kosugi Maru"/>
                </a:rPr>
                <a:t>サポートサイトの</a:t>
              </a:r>
              <a:r>
                <a:rPr lang="ja-JP" sz="1800" u="sng">
                  <a:solidFill>
                    <a:schemeClr val="hlink"/>
                  </a:solidFill>
                  <a:latin typeface="Kosugi Maru"/>
                  <a:ea typeface="Kosugi Maru"/>
                  <a:cs typeface="Kosugi Maru"/>
                  <a:sym typeface="Kosugi Maru"/>
                  <a:hlinkClick r:id="rId3"/>
                </a:rPr>
                <a:t>デザイン</a:t>
              </a:r>
              <a:r>
                <a:rPr lang="ja-JP" sz="1800" u="sng">
                  <a:solidFill>
                    <a:schemeClr val="hlink"/>
                  </a:solidFill>
                  <a:latin typeface="Kosugi Maru"/>
                  <a:ea typeface="Kosugi Maru"/>
                  <a:cs typeface="Kosugi Maru"/>
                  <a:sym typeface="Kosugi Maru"/>
                  <a:hlinkClick r:id="rId4"/>
                  <a:extLst>
                    <a:ext uri="http://customooxmlschemas.google.com/">
                      <go:slidesCustomData xmlns:go="http://customooxmlschemas.google.com/" textRoundtripDataId="26"/>
                    </a:ext>
                  </a:extLst>
                </a:rPr>
                <a:t>テンプレートを適用させる</a:t>
              </a:r>
              <a:r>
                <a:rPr lang="ja-JP" sz="1800">
                  <a:solidFill>
                    <a:srgbClr val="0B4B64"/>
                  </a:solidFill>
                  <a:latin typeface="Kosugi Maru"/>
                  <a:ea typeface="Kosugi Maru"/>
                  <a:cs typeface="Kosugi Maru"/>
                  <a:sym typeface="Kosugi Maru"/>
                </a:rPr>
                <a:t>をご確認ください。</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Clr>
                  <a:schemeClr val="dk1"/>
                </a:buClr>
                <a:buSzPts val="1100"/>
                <a:buFont typeface="Arial"/>
                <a:buNone/>
              </a:pPr>
              <a:r>
                <a:rPr lang="ja-JP" sz="1800">
                  <a:solidFill>
                    <a:srgbClr val="0B4B64"/>
                  </a:solidFill>
                  <a:latin typeface="Kosugi Maru"/>
                  <a:ea typeface="Kosugi Maru"/>
                  <a:cs typeface="Kosugi Maru"/>
                  <a:sym typeface="Kosugi Maru"/>
                </a:rPr>
                <a:t>適用するタイミングはなるべく影響が少ない時間帯に実施するようお願いします。</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Clr>
                  <a:schemeClr val="dk1"/>
                </a:buClr>
                <a:buSzPts val="1100"/>
                <a:buFont typeface="Arial"/>
                <a:buNone/>
              </a:pPr>
              <a:r>
                <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b="1" sz="2100">
                <a:solidFill>
                  <a:srgbClr val="0B4B64"/>
                </a:solidFill>
                <a:latin typeface="Kosugi Maru"/>
                <a:ea typeface="Kosugi Maru"/>
                <a:cs typeface="Kosugi Maru"/>
                <a:sym typeface="Kosugi Maru"/>
              </a:endParaRPr>
            </a:p>
          </p:txBody>
        </p:sp>
      </p:grpSp>
      <p:grpSp>
        <p:nvGrpSpPr>
          <p:cNvPr id="525" name="Google Shape;525;g2183090e85b_0_82"/>
          <p:cNvGrpSpPr/>
          <p:nvPr/>
        </p:nvGrpSpPr>
        <p:grpSpPr>
          <a:xfrm>
            <a:off x="214200" y="4378400"/>
            <a:ext cx="8666700" cy="2152985"/>
            <a:chOff x="215725" y="1852882"/>
            <a:chExt cx="8666700" cy="2152985"/>
          </a:xfrm>
        </p:grpSpPr>
        <p:grpSp>
          <p:nvGrpSpPr>
            <p:cNvPr id="526" name="Google Shape;526;g2183090e85b_0_82"/>
            <p:cNvGrpSpPr/>
            <p:nvPr/>
          </p:nvGrpSpPr>
          <p:grpSpPr>
            <a:xfrm>
              <a:off x="215725" y="1852882"/>
              <a:ext cx="8666700" cy="408600"/>
              <a:chOff x="-877175" y="3239607"/>
              <a:chExt cx="8666700" cy="408600"/>
            </a:xfrm>
          </p:grpSpPr>
          <p:sp>
            <p:nvSpPr>
              <p:cNvPr id="527" name="Google Shape;527;g2183090e85b_0_82"/>
              <p:cNvSpPr/>
              <p:nvPr/>
            </p:nvSpPr>
            <p:spPr>
              <a:xfrm>
                <a:off x="-877175" y="3239607"/>
                <a:ext cx="8666700" cy="408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ja-JP"/>
                  <a:t>　</a:t>
                </a:r>
                <a:r>
                  <a:rPr b="1" lang="ja-JP" sz="2100">
                    <a:solidFill>
                      <a:srgbClr val="0B4B64"/>
                    </a:solidFill>
                    <a:latin typeface="Kosugi Maru"/>
                    <a:ea typeface="Kosugi Maru"/>
                    <a:cs typeface="Kosugi Maru"/>
                    <a:sym typeface="Kosugi Maru"/>
                  </a:rPr>
                  <a:t>デザインが崩れた場合</a:t>
                </a:r>
                <a:endParaRPr/>
              </a:p>
            </p:txBody>
          </p:sp>
          <p:sp>
            <p:nvSpPr>
              <p:cNvPr id="528" name="Google Shape;528;g2183090e85b_0_82"/>
              <p:cNvSpPr/>
              <p:nvPr/>
            </p:nvSpPr>
            <p:spPr>
              <a:xfrm>
                <a:off x="-794579" y="3269456"/>
                <a:ext cx="128700" cy="348900"/>
              </a:xfrm>
              <a:prstGeom prst="rect">
                <a:avLst/>
              </a:prstGeom>
              <a:solidFill>
                <a:srgbClr val="0B4B6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grpSp>
        <p:sp>
          <p:nvSpPr>
            <p:cNvPr id="529" name="Google Shape;529;g2183090e85b_0_82"/>
            <p:cNvSpPr/>
            <p:nvPr/>
          </p:nvSpPr>
          <p:spPr>
            <a:xfrm>
              <a:off x="394485" y="2201667"/>
              <a:ext cx="8487900" cy="1804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ja-JP" sz="1800">
                  <a:solidFill>
                    <a:srgbClr val="0B4B64"/>
                  </a:solidFill>
                  <a:latin typeface="Kosugi Maru"/>
                  <a:ea typeface="Kosugi Maru"/>
                  <a:cs typeface="Kosugi Maru"/>
                  <a:sym typeface="Kosugi Maru"/>
                </a:rPr>
                <a:t>適用後、デザインが崩れた場合は、バックアップファイルを再適用することで適用前の状態に戻すことができます。</a:t>
              </a:r>
              <a:br>
                <a:rPr lang="ja-JP" sz="1800">
                  <a:solidFill>
                    <a:srgbClr val="0B4B64"/>
                  </a:solidFill>
                  <a:latin typeface="Kosugi Maru"/>
                  <a:ea typeface="Kosugi Maru"/>
                  <a:cs typeface="Kosugi Maru"/>
                  <a:sym typeface="Kosugi Maru"/>
                </a:rPr>
              </a:br>
              <a:r>
                <a:rPr lang="ja-JP" sz="1800">
                  <a:solidFill>
                    <a:srgbClr val="0B4B64"/>
                  </a:solidFill>
                  <a:latin typeface="Kosugi Maru"/>
                  <a:ea typeface="Kosugi Maru"/>
                  <a:cs typeface="Kosugi Maru"/>
                  <a:sym typeface="Kosugi Maru"/>
                </a:rPr>
                <a:t>詳細は、サポートサイトの</a:t>
              </a:r>
              <a:r>
                <a:rPr lang="ja-JP" sz="1800" u="sng">
                  <a:solidFill>
                    <a:schemeClr val="hlink"/>
                  </a:solidFill>
                  <a:latin typeface="Kosugi Maru"/>
                  <a:ea typeface="Kosugi Maru"/>
                  <a:cs typeface="Kosugi Maru"/>
                  <a:sym typeface="Kosugi Maru"/>
                  <a:hlinkClick r:id="rId5"/>
                  <a:extLst>
                    <a:ext uri="http://customooxmlschemas.google.com/">
                      <go:slidesCustomData xmlns:go="http://customooxmlschemas.google.com/" textRoundtripDataId="27"/>
                    </a:ext>
                  </a:extLst>
                </a:rPr>
                <a:t>デザインが崩れた場合の対処方法</a:t>
              </a:r>
              <a:r>
                <a:rPr lang="ja-JP" sz="1800">
                  <a:solidFill>
                    <a:srgbClr val="0B4B64"/>
                  </a:solidFill>
                  <a:latin typeface="Kosugi Maru"/>
                  <a:ea typeface="Kosugi Maru"/>
                  <a:cs typeface="Kosugi Maru"/>
                  <a:sym typeface="Kosugi Maru"/>
                </a:rPr>
                <a:t>をご確認ください。</a:t>
              </a:r>
              <a:endParaRPr sz="1800">
                <a:solidFill>
                  <a:srgbClr val="0B4B64"/>
                </a:solidFill>
                <a:latin typeface="Kosugi Maru"/>
                <a:ea typeface="Kosugi Maru"/>
                <a:cs typeface="Kosugi Maru"/>
                <a:sym typeface="Kosugi Maru"/>
              </a:endParaRPr>
            </a:p>
            <a:p>
              <a:pPr indent="0" lvl="0" marL="0" rtl="0" algn="l">
                <a:spcBef>
                  <a:spcPts val="0"/>
                </a:spcBef>
                <a:spcAft>
                  <a:spcPts val="0"/>
                </a:spcAft>
                <a:buNone/>
              </a:pPr>
              <a:r>
                <a:t/>
              </a:r>
              <a:endParaRPr sz="1800">
                <a:solidFill>
                  <a:srgbClr val="0B4B64"/>
                </a:solidFill>
                <a:latin typeface="Kosugi Maru"/>
                <a:ea typeface="Kosugi Maru"/>
                <a:cs typeface="Kosugi Maru"/>
                <a:sym typeface="Kosugi Maru"/>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4" name="Shape 534"/>
        <p:cNvGrpSpPr/>
        <p:nvPr/>
      </p:nvGrpSpPr>
      <p:grpSpPr>
        <a:xfrm>
          <a:off x="0" y="0"/>
          <a:ext cx="0" cy="0"/>
          <a:chOff x="0" y="0"/>
          <a:chExt cx="0" cy="0"/>
        </a:xfrm>
      </p:grpSpPr>
      <p:sp>
        <p:nvSpPr>
          <p:cNvPr id="535" name="Google Shape;535;g1e0ea60ba17_0_106"/>
          <p:cNvSpPr txBox="1"/>
          <p:nvPr>
            <p:ph type="title"/>
          </p:nvPr>
        </p:nvSpPr>
        <p:spPr>
          <a:xfrm>
            <a:off x="685806" y="2968018"/>
            <a:ext cx="7772400" cy="563400"/>
          </a:xfrm>
          <a:prstGeom prst="rect">
            <a:avLst/>
          </a:prstGeom>
          <a:no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SzPts val="2800"/>
              <a:buNone/>
            </a:pPr>
            <a:r>
              <a:rPr lang="ja-JP" sz="3400">
                <a:solidFill>
                  <a:srgbClr val="0B4B64"/>
                </a:solidFill>
                <a:latin typeface="Kosugi Maru"/>
                <a:ea typeface="Kosugi Maru"/>
                <a:cs typeface="Kosugi Maru"/>
                <a:sym typeface="Kosugi Maru"/>
              </a:rPr>
              <a:t>FAQ</a:t>
            </a:r>
            <a:endParaRPr sz="3400">
              <a:solidFill>
                <a:srgbClr val="0B4B64"/>
              </a:solidFill>
              <a:latin typeface="Kosugi Maru"/>
              <a:ea typeface="Kosugi Maru"/>
              <a:cs typeface="Kosugi Maru"/>
              <a:sym typeface="Kosugi Maru"/>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9" name="Shape 539"/>
        <p:cNvGrpSpPr/>
        <p:nvPr/>
      </p:nvGrpSpPr>
      <p:grpSpPr>
        <a:xfrm>
          <a:off x="0" y="0"/>
          <a:ext cx="0" cy="0"/>
          <a:chOff x="0" y="0"/>
          <a:chExt cx="0" cy="0"/>
        </a:xfrm>
      </p:grpSpPr>
      <p:sp>
        <p:nvSpPr>
          <p:cNvPr id="540" name="Google Shape;540;g1e0ea60ba17_0_97"/>
          <p:cNvSpPr txBox="1"/>
          <p:nvPr>
            <p:ph idx="12" type="sldNum"/>
          </p:nvPr>
        </p:nvSpPr>
        <p:spPr>
          <a:xfrm>
            <a:off x="8726323" y="6635539"/>
            <a:ext cx="310200" cy="174300"/>
          </a:xfrm>
          <a:prstGeom prst="rect">
            <a:avLst/>
          </a:prstGeom>
          <a:noFill/>
          <a:ln>
            <a:noFill/>
          </a:ln>
        </p:spPr>
        <p:txBody>
          <a:bodyPr anchorCtr="1" anchor="ctr" bIns="0" lIns="0" spcFirstLastPara="1" rIns="0" wrap="square" tIns="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ja-JP"/>
              <a:t>‹#›</a:t>
            </a:fld>
            <a:endParaRPr/>
          </a:p>
        </p:txBody>
      </p:sp>
      <p:sp>
        <p:nvSpPr>
          <p:cNvPr id="541" name="Google Shape;541;g1e0ea60ba17_0_97"/>
          <p:cNvSpPr/>
          <p:nvPr/>
        </p:nvSpPr>
        <p:spPr>
          <a:xfrm>
            <a:off x="251400" y="234121"/>
            <a:ext cx="8776800" cy="646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500"/>
              <a:buFont typeface="Arial"/>
              <a:buNone/>
            </a:pPr>
            <a:r>
              <a:rPr b="1" lang="ja-JP" sz="2700">
                <a:solidFill>
                  <a:srgbClr val="0B4B64"/>
                </a:solidFill>
                <a:latin typeface="Kosugi Maru"/>
                <a:ea typeface="Kosugi Maru"/>
                <a:cs typeface="Kosugi Maru"/>
                <a:sym typeface="Kosugi Maru"/>
              </a:rPr>
              <a:t>FAQ</a:t>
            </a:r>
            <a:endParaRPr b="1" sz="2700">
              <a:solidFill>
                <a:srgbClr val="0B4B64"/>
              </a:solidFill>
              <a:latin typeface="Kosugi Maru"/>
              <a:ea typeface="Kosugi Maru"/>
              <a:cs typeface="Kosugi Maru"/>
              <a:sym typeface="Kosugi Maru"/>
            </a:endParaRPr>
          </a:p>
        </p:txBody>
      </p:sp>
      <p:sp>
        <p:nvSpPr>
          <p:cNvPr id="542" name="Google Shape;542;g1e0ea60ba17_0_97"/>
          <p:cNvSpPr txBox="1"/>
          <p:nvPr/>
        </p:nvSpPr>
        <p:spPr>
          <a:xfrm>
            <a:off x="404239" y="2005270"/>
            <a:ext cx="8487900" cy="27240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600"/>
              </a:spcBef>
              <a:spcAft>
                <a:spcPts val="0"/>
              </a:spcAft>
              <a:buClr>
                <a:schemeClr val="dk1"/>
              </a:buClr>
              <a:buSzPts val="1100"/>
              <a:buFont typeface="Arial"/>
              <a:buNone/>
            </a:pPr>
            <a:r>
              <a:t/>
            </a:r>
            <a:endParaRPr sz="1300">
              <a:solidFill>
                <a:srgbClr val="000000"/>
              </a:solidFill>
              <a:latin typeface="Kosugi Maru"/>
              <a:ea typeface="Kosugi Maru"/>
              <a:cs typeface="Kosugi Maru"/>
              <a:sym typeface="Kosugi Maru"/>
            </a:endParaRPr>
          </a:p>
        </p:txBody>
      </p:sp>
      <p:sp>
        <p:nvSpPr>
          <p:cNvPr id="543" name="Google Shape;543;g1e0ea60ba17_0_97"/>
          <p:cNvSpPr txBox="1"/>
          <p:nvPr/>
        </p:nvSpPr>
        <p:spPr>
          <a:xfrm>
            <a:off x="738725" y="1092475"/>
            <a:ext cx="8406600" cy="46638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ja-JP" sz="1600">
                <a:solidFill>
                  <a:srgbClr val="0B4B64"/>
                </a:solidFill>
                <a:latin typeface="Kosugi Maru"/>
                <a:ea typeface="Kosugi Maru"/>
                <a:cs typeface="Kosugi Maru"/>
                <a:sym typeface="Kosugi Maru"/>
              </a:rPr>
              <a:t>適用後、バックアップファイルがない状態でも元にもどせますか</a:t>
            </a:r>
            <a:endParaRPr b="1" sz="1600">
              <a:solidFill>
                <a:srgbClr val="0B4B64"/>
              </a:solidFill>
              <a:latin typeface="Kosugi Maru"/>
              <a:ea typeface="Kosugi Maru"/>
              <a:cs typeface="Kosugi Maru"/>
              <a:sym typeface="Kosugi Maru"/>
            </a:endParaRPr>
          </a:p>
          <a:p>
            <a:pPr indent="0" lvl="0" marL="0" marR="0" rtl="0" algn="l">
              <a:spcBef>
                <a:spcPts val="0"/>
              </a:spcBef>
              <a:spcAft>
                <a:spcPts val="0"/>
              </a:spcAft>
              <a:buNone/>
            </a:pPr>
            <a:r>
              <a:rPr lang="ja-JP" sz="1600">
                <a:solidFill>
                  <a:srgbClr val="0B4B64"/>
                </a:solidFill>
                <a:latin typeface="Kosugi Maru"/>
                <a:ea typeface="Kosugi Maru"/>
                <a:cs typeface="Kosugi Maru"/>
                <a:sym typeface="Kosugi Maru"/>
              </a:rPr>
              <a:t>適用後、弊社でのデータ復旧対応はできかねます。ご了承ください。</a:t>
            </a:r>
            <a:endParaRPr sz="1600">
              <a:solidFill>
                <a:srgbClr val="0B4B64"/>
              </a:solidFill>
              <a:latin typeface="Kosugi Maru"/>
              <a:ea typeface="Kosugi Maru"/>
              <a:cs typeface="Kosugi Maru"/>
              <a:sym typeface="Kosugi Maru"/>
            </a:endParaRPr>
          </a:p>
          <a:p>
            <a:pPr indent="0" lvl="0" marL="0" marR="0" rtl="0" algn="l">
              <a:spcBef>
                <a:spcPts val="0"/>
              </a:spcBef>
              <a:spcAft>
                <a:spcPts val="0"/>
              </a:spcAft>
              <a:buNone/>
            </a:pPr>
            <a:r>
              <a:rPr lang="ja-JP" sz="1600">
                <a:solidFill>
                  <a:srgbClr val="0B4B64"/>
                </a:solidFill>
                <a:latin typeface="Kosugi Maru"/>
                <a:ea typeface="Kosugi Maru"/>
                <a:cs typeface="Kosugi Maru"/>
                <a:sym typeface="Kosugi Maru"/>
              </a:rPr>
              <a:t>必ず、適用前にバックアップは保存した上で実施するようお願いいたします。</a:t>
            </a:r>
            <a:endParaRPr sz="1600">
              <a:solidFill>
                <a:srgbClr val="0B4B64"/>
              </a:solidFill>
              <a:latin typeface="Kosugi Maru"/>
              <a:ea typeface="Kosugi Maru"/>
              <a:cs typeface="Kosugi Maru"/>
              <a:sym typeface="Kosugi Maru"/>
            </a:endParaRPr>
          </a:p>
          <a:p>
            <a:pPr indent="0" lvl="0" marL="0" marR="0" rtl="0" algn="l">
              <a:spcBef>
                <a:spcPts val="0"/>
              </a:spcBef>
              <a:spcAft>
                <a:spcPts val="0"/>
              </a:spcAft>
              <a:buNone/>
            </a:pPr>
            <a:r>
              <a:t/>
            </a:r>
            <a:endParaRPr>
              <a:latin typeface="Kosugi Maru"/>
              <a:ea typeface="Kosugi Maru"/>
              <a:cs typeface="Kosugi Maru"/>
              <a:sym typeface="Kosugi Maru"/>
            </a:endParaRPr>
          </a:p>
          <a:p>
            <a:pPr indent="0" lvl="0" marL="0" marR="0" rtl="0" algn="l">
              <a:spcBef>
                <a:spcPts val="0"/>
              </a:spcBef>
              <a:spcAft>
                <a:spcPts val="0"/>
              </a:spcAft>
              <a:buNone/>
            </a:pPr>
            <a:r>
              <a:rPr b="1" lang="ja-JP" sz="1600">
                <a:solidFill>
                  <a:srgbClr val="0B4B64"/>
                </a:solidFill>
                <a:latin typeface="Kosugi Maru"/>
                <a:ea typeface="Kosugi Maru"/>
                <a:cs typeface="Kosugi Maru"/>
                <a:sym typeface="Kosugi Maru"/>
              </a:rPr>
              <a:t>デザインテンプレートのカスタマイズについて詳しく教えてください</a:t>
            </a:r>
            <a:endParaRPr>
              <a:solidFill>
                <a:srgbClr val="0B4B64"/>
              </a:solidFill>
              <a:latin typeface="Kosugi Maru"/>
              <a:ea typeface="Kosugi Maru"/>
              <a:cs typeface="Kosugi Maru"/>
              <a:sym typeface="Kosugi Maru"/>
            </a:endParaRPr>
          </a:p>
          <a:p>
            <a:pPr indent="0" lvl="0" marL="0" marR="0" rtl="0" algn="l">
              <a:spcBef>
                <a:spcPts val="0"/>
              </a:spcBef>
              <a:spcAft>
                <a:spcPts val="0"/>
              </a:spcAft>
              <a:buNone/>
            </a:pPr>
            <a:r>
              <a:rPr lang="ja-JP" sz="1600">
                <a:solidFill>
                  <a:srgbClr val="0B4B64"/>
                </a:solidFill>
                <a:latin typeface="Kosugi Maru"/>
                <a:ea typeface="Kosugi Maru"/>
                <a:cs typeface="Kosugi Maru"/>
                <a:sym typeface="Kosugi Maru"/>
              </a:rPr>
              <a:t>以下マニュアルをご参照ください。</a:t>
            </a:r>
            <a:endParaRPr sz="1600">
              <a:solidFill>
                <a:srgbClr val="0B4B64"/>
              </a:solidFill>
              <a:latin typeface="Kosugi Maru"/>
              <a:ea typeface="Kosugi Maru"/>
              <a:cs typeface="Kosugi Maru"/>
              <a:sym typeface="Kosugi Maru"/>
            </a:endParaRPr>
          </a:p>
          <a:p>
            <a:pPr indent="0" lvl="0" marL="0" marR="0" rtl="0" algn="l">
              <a:spcBef>
                <a:spcPts val="0"/>
              </a:spcBef>
              <a:spcAft>
                <a:spcPts val="0"/>
              </a:spcAft>
              <a:buNone/>
            </a:pPr>
            <a:r>
              <a:rPr lang="ja-JP" sz="1600">
                <a:solidFill>
                  <a:srgbClr val="0B4B64"/>
                </a:solidFill>
                <a:latin typeface="Kosugi Maru"/>
                <a:ea typeface="Kosugi Maru"/>
                <a:cs typeface="Kosugi Maru"/>
                <a:sym typeface="Kosugi Maru"/>
              </a:rPr>
              <a:t>ユーザマニュアル</a:t>
            </a:r>
            <a:endParaRPr sz="1600">
              <a:solidFill>
                <a:srgbClr val="0B4B64"/>
              </a:solidFill>
              <a:latin typeface="Kosugi Maru"/>
              <a:ea typeface="Kosugi Maru"/>
              <a:cs typeface="Kosugi Maru"/>
              <a:sym typeface="Kosugi Maru"/>
            </a:endParaRPr>
          </a:p>
          <a:p>
            <a:pPr indent="0" lvl="0" marL="0" marR="0" rtl="0" algn="l">
              <a:spcBef>
                <a:spcPts val="0"/>
              </a:spcBef>
              <a:spcAft>
                <a:spcPts val="0"/>
              </a:spcAft>
              <a:buNone/>
            </a:pPr>
            <a:r>
              <a:rPr lang="ja-JP" sz="1600" u="sng">
                <a:solidFill>
                  <a:srgbClr val="0B4B64"/>
                </a:solidFill>
                <a:latin typeface="Kosugi Maru"/>
                <a:ea typeface="Kosugi Maru"/>
                <a:cs typeface="Kosugi Maru"/>
                <a:sym typeface="Kosugi Maru"/>
              </a:rPr>
              <a:t>https://smpdoc.shanon.co.jp/ja/web/systemtemplate/chapter001/</a:t>
            </a:r>
            <a:endParaRPr sz="1600">
              <a:solidFill>
                <a:srgbClr val="0B4B64"/>
              </a:solidFill>
              <a:latin typeface="Kosugi Maru"/>
              <a:ea typeface="Kosugi Maru"/>
              <a:cs typeface="Kosugi Maru"/>
              <a:sym typeface="Kosugi Maru"/>
            </a:endParaRPr>
          </a:p>
          <a:p>
            <a:pPr indent="0" lvl="0" marL="0" marR="0" rtl="0" algn="l">
              <a:spcBef>
                <a:spcPts val="0"/>
              </a:spcBef>
              <a:spcAft>
                <a:spcPts val="0"/>
              </a:spcAft>
              <a:buNone/>
            </a:pPr>
            <a:r>
              <a:t/>
            </a:r>
            <a:endParaRPr sz="1100">
              <a:solidFill>
                <a:srgbClr val="333333"/>
              </a:solidFill>
              <a:highlight>
                <a:srgbClr val="FFFFFF"/>
              </a:highlight>
              <a:latin typeface="Kosugi Maru"/>
              <a:ea typeface="Kosugi Maru"/>
              <a:cs typeface="Kosugi Maru"/>
              <a:sym typeface="Kosugi Maru"/>
            </a:endParaRPr>
          </a:p>
          <a:p>
            <a:pPr indent="0" lvl="0" marL="0" marR="0" rtl="0" algn="l">
              <a:spcBef>
                <a:spcPts val="0"/>
              </a:spcBef>
              <a:spcAft>
                <a:spcPts val="0"/>
              </a:spcAft>
              <a:buNone/>
            </a:pPr>
            <a:r>
              <a:rPr b="1" lang="ja-JP" sz="1600">
                <a:solidFill>
                  <a:srgbClr val="0B4B64"/>
                </a:solidFill>
                <a:latin typeface="Kosugi Maru"/>
                <a:ea typeface="Kosugi Maru"/>
                <a:cs typeface="Kosugi Maru"/>
                <a:sym typeface="Kosugi Maru"/>
              </a:rPr>
              <a:t>デザインテンプレートの適用は誰が対応してもいいのでしょうか</a:t>
            </a:r>
            <a:endParaRPr sz="1600">
              <a:solidFill>
                <a:srgbClr val="0B4B64"/>
              </a:solidFill>
              <a:latin typeface="Kosugi Maru"/>
              <a:ea typeface="Kosugi Maru"/>
              <a:cs typeface="Kosugi Maru"/>
              <a:sym typeface="Kosugi Maru"/>
            </a:endParaRPr>
          </a:p>
          <a:p>
            <a:pPr indent="0" lvl="0" marL="0" marR="0" rtl="0" algn="l">
              <a:spcBef>
                <a:spcPts val="0"/>
              </a:spcBef>
              <a:spcAft>
                <a:spcPts val="0"/>
              </a:spcAft>
              <a:buNone/>
            </a:pPr>
            <a:r>
              <a:rPr lang="ja-JP" sz="1600">
                <a:solidFill>
                  <a:srgbClr val="0B4B64"/>
                </a:solidFill>
                <a:highlight>
                  <a:srgbClr val="FFFFFF"/>
                </a:highlight>
                <a:latin typeface="Kosugi Maru"/>
                <a:ea typeface="Kosugi Maru"/>
                <a:cs typeface="Kosugi Maru"/>
                <a:sym typeface="Kosugi Maru"/>
              </a:rPr>
              <a:t>トラブル防止のため、</a:t>
            </a:r>
            <a:r>
              <a:rPr lang="ja-JP">
                <a:solidFill>
                  <a:srgbClr val="0B4B64"/>
                </a:solidFill>
                <a:highlight>
                  <a:srgbClr val="FFFFFF"/>
                </a:highlight>
                <a:latin typeface="Kosugi Maru"/>
                <a:ea typeface="Kosugi Maru"/>
                <a:cs typeface="Kosugi Maru"/>
                <a:sym typeface="Kosugi Maru"/>
              </a:rPr>
              <a:t>全</a:t>
            </a:r>
            <a:r>
              <a:rPr lang="ja-JP" sz="1600">
                <a:solidFill>
                  <a:srgbClr val="0B4B64"/>
                </a:solidFill>
                <a:highlight>
                  <a:srgbClr val="FFFFFF"/>
                </a:highlight>
                <a:latin typeface="Kosugi Maru"/>
                <a:ea typeface="Kosugi Maru"/>
                <a:cs typeface="Kosugi Maru"/>
                <a:sym typeface="Kosugi Maru"/>
              </a:rPr>
              <a:t>キャンペーン(system.zip)の</a:t>
            </a:r>
            <a:endParaRPr sz="1600">
              <a:solidFill>
                <a:srgbClr val="0B4B64"/>
              </a:solidFill>
              <a:highlight>
                <a:srgbClr val="FFFFFF"/>
              </a:highlight>
              <a:latin typeface="Kosugi Maru"/>
              <a:ea typeface="Kosugi Maru"/>
              <a:cs typeface="Kosugi Maru"/>
              <a:sym typeface="Kosugi Maru"/>
            </a:endParaRPr>
          </a:p>
          <a:p>
            <a:pPr indent="0" lvl="0" marL="0" marR="0" rtl="0" algn="l">
              <a:spcBef>
                <a:spcPts val="0"/>
              </a:spcBef>
              <a:spcAft>
                <a:spcPts val="0"/>
              </a:spcAft>
              <a:buNone/>
            </a:pPr>
            <a:r>
              <a:rPr lang="ja-JP" sz="1600">
                <a:solidFill>
                  <a:srgbClr val="0B4B64"/>
                </a:solidFill>
                <a:highlight>
                  <a:srgbClr val="FFFFFF"/>
                </a:highlight>
                <a:latin typeface="Kosugi Maru"/>
                <a:ea typeface="Kosugi Maru"/>
                <a:cs typeface="Kosugi Maru"/>
                <a:sym typeface="Kosugi Maru"/>
              </a:rPr>
              <a:t>デザインテンプレートの適用者は、対応者を数名決</a:t>
            </a:r>
            <a:r>
              <a:rPr lang="ja-JP" sz="1600">
                <a:solidFill>
                  <a:srgbClr val="0B4B64"/>
                </a:solidFill>
                <a:latin typeface="Kosugi Maru"/>
                <a:ea typeface="Kosugi Maru"/>
                <a:cs typeface="Kosugi Maru"/>
                <a:sym typeface="Kosugi Maru"/>
              </a:rPr>
              <a:t>めて</a:t>
            </a:r>
            <a:endParaRPr sz="1600">
              <a:solidFill>
                <a:srgbClr val="0B4B64"/>
              </a:solidFill>
              <a:latin typeface="Kosugi Maru"/>
              <a:ea typeface="Kosugi Maru"/>
              <a:cs typeface="Kosugi Maru"/>
              <a:sym typeface="Kosugi Maru"/>
            </a:endParaRPr>
          </a:p>
          <a:p>
            <a:pPr indent="0" lvl="0" marL="0" marR="0" rtl="0" algn="l">
              <a:spcBef>
                <a:spcPts val="0"/>
              </a:spcBef>
              <a:spcAft>
                <a:spcPts val="0"/>
              </a:spcAft>
              <a:buNone/>
            </a:pPr>
            <a:r>
              <a:rPr lang="ja-JP" sz="1600">
                <a:solidFill>
                  <a:srgbClr val="0B4B64"/>
                </a:solidFill>
                <a:latin typeface="Kosugi Maru"/>
                <a:ea typeface="Kosugi Maru"/>
                <a:cs typeface="Kosugi Maru"/>
                <a:sym typeface="Kosugi Maru"/>
              </a:rPr>
              <a:t>ご運用・管理されることを推奨します。</a:t>
            </a:r>
            <a:endParaRPr sz="1600">
              <a:solidFill>
                <a:srgbClr val="0B4B64"/>
              </a:solidFill>
              <a:latin typeface="Kosugi Maru"/>
              <a:ea typeface="Kosugi Maru"/>
              <a:cs typeface="Kosugi Maru"/>
              <a:sym typeface="Kosugi Maru"/>
            </a:endParaRPr>
          </a:p>
          <a:p>
            <a:pPr indent="0" lvl="0" marL="0" marR="0" rtl="0" algn="l">
              <a:spcBef>
                <a:spcPts val="0"/>
              </a:spcBef>
              <a:spcAft>
                <a:spcPts val="0"/>
              </a:spcAft>
              <a:buNone/>
            </a:pPr>
            <a:r>
              <a:t/>
            </a:r>
            <a:endParaRPr sz="1600">
              <a:latin typeface="Kosugi Maru"/>
              <a:ea typeface="Kosugi Maru"/>
              <a:cs typeface="Kosugi Maru"/>
              <a:sym typeface="Kosugi Maru"/>
            </a:endParaRPr>
          </a:p>
          <a:p>
            <a:pPr indent="0" lvl="0" marL="0" rtl="0" algn="l">
              <a:spcBef>
                <a:spcPts val="0"/>
              </a:spcBef>
              <a:spcAft>
                <a:spcPts val="0"/>
              </a:spcAft>
              <a:buNone/>
            </a:pPr>
            <a:r>
              <a:rPr b="1" lang="ja-JP" sz="1600">
                <a:solidFill>
                  <a:srgbClr val="0B4B64"/>
                </a:solidFill>
                <a:latin typeface="Kosugi Maru"/>
                <a:ea typeface="Kosugi Maru"/>
                <a:cs typeface="Kosugi Maru"/>
                <a:sym typeface="Kosugi Maru"/>
              </a:rPr>
              <a:t>デザインテンプレートの適用管理者の制限を行いたい</a:t>
            </a:r>
            <a:endParaRPr b="1" sz="1600">
              <a:solidFill>
                <a:srgbClr val="0B4B64"/>
              </a:solidFill>
              <a:latin typeface="Kosugi Maru"/>
              <a:ea typeface="Kosugi Maru"/>
              <a:cs typeface="Kosugi Maru"/>
              <a:sym typeface="Kosugi Maru"/>
            </a:endParaRPr>
          </a:p>
          <a:p>
            <a:pPr indent="0" lvl="0" marL="0" rtl="0" algn="l">
              <a:spcBef>
                <a:spcPts val="0"/>
              </a:spcBef>
              <a:spcAft>
                <a:spcPts val="0"/>
              </a:spcAft>
              <a:buNone/>
            </a:pPr>
            <a:r>
              <a:rPr lang="ja-JP" sz="1600">
                <a:solidFill>
                  <a:srgbClr val="0B4B64"/>
                </a:solidFill>
                <a:latin typeface="Kosugi Maru"/>
                <a:ea typeface="Kosugi Maru"/>
                <a:cs typeface="Kosugi Maru"/>
                <a:sym typeface="Kosugi Maru"/>
              </a:rPr>
              <a:t>管理者権限のロールの設定で制御が可能です。</a:t>
            </a:r>
            <a:endParaRPr sz="1600">
              <a:solidFill>
                <a:srgbClr val="0B4B64"/>
              </a:solidFill>
              <a:latin typeface="Kosugi Maru"/>
              <a:ea typeface="Kosugi Maru"/>
              <a:cs typeface="Kosugi Maru"/>
              <a:sym typeface="Kosugi Maru"/>
            </a:endParaRPr>
          </a:p>
          <a:p>
            <a:pPr indent="0" lvl="0" marL="0" rtl="0" algn="l">
              <a:spcBef>
                <a:spcPts val="0"/>
              </a:spcBef>
              <a:spcAft>
                <a:spcPts val="0"/>
              </a:spcAft>
              <a:buNone/>
            </a:pPr>
            <a:r>
              <a:rPr lang="ja-JP" sz="1600">
                <a:solidFill>
                  <a:srgbClr val="0B4B64"/>
                </a:solidFill>
                <a:latin typeface="Kosugi Maru"/>
                <a:ea typeface="Kosugi Maru"/>
                <a:cs typeface="Kosugi Maru"/>
                <a:sym typeface="Kosugi Maru"/>
              </a:rPr>
              <a:t>ロール設定の詳細は、以下マニュアルをご参照ください。</a:t>
            </a:r>
            <a:endParaRPr sz="1600">
              <a:solidFill>
                <a:srgbClr val="0B4B64"/>
              </a:solidFill>
              <a:latin typeface="Kosugi Maru"/>
              <a:ea typeface="Kosugi Maru"/>
              <a:cs typeface="Kosugi Maru"/>
              <a:sym typeface="Kosugi Maru"/>
            </a:endParaRPr>
          </a:p>
          <a:p>
            <a:pPr indent="0" lvl="0" marL="0" rtl="0" algn="l">
              <a:spcBef>
                <a:spcPts val="0"/>
              </a:spcBef>
              <a:spcAft>
                <a:spcPts val="0"/>
              </a:spcAft>
              <a:buNone/>
            </a:pPr>
            <a:r>
              <a:rPr lang="ja-JP" sz="1600">
                <a:solidFill>
                  <a:srgbClr val="0B4B64"/>
                </a:solidFill>
                <a:latin typeface="Kosugi Maru"/>
                <a:ea typeface="Kosugi Maru"/>
                <a:cs typeface="Kosugi Maru"/>
                <a:sym typeface="Kosugi Maru"/>
              </a:rPr>
              <a:t>ユーザマニュアル</a:t>
            </a:r>
            <a:endParaRPr sz="1600">
              <a:solidFill>
                <a:srgbClr val="0B4B64"/>
              </a:solidFill>
              <a:latin typeface="Kosugi Maru"/>
              <a:ea typeface="Kosugi Maru"/>
              <a:cs typeface="Kosugi Maru"/>
              <a:sym typeface="Kosugi Maru"/>
            </a:endParaRPr>
          </a:p>
          <a:p>
            <a:pPr indent="0" lvl="0" marL="0" rtl="0" algn="l">
              <a:spcBef>
                <a:spcPts val="0"/>
              </a:spcBef>
              <a:spcAft>
                <a:spcPts val="0"/>
              </a:spcAft>
              <a:buNone/>
            </a:pPr>
            <a:r>
              <a:rPr lang="ja-JP" sz="1600">
                <a:solidFill>
                  <a:srgbClr val="0B4B64"/>
                </a:solidFill>
                <a:latin typeface="Kosugi Maru"/>
                <a:ea typeface="Kosugi Maru"/>
                <a:cs typeface="Kosugi Maru"/>
                <a:sym typeface="Kosugi Maru"/>
              </a:rPr>
              <a:t>https://smpdoc.shanon.co.jp/ja/setting/role/</a:t>
            </a:r>
            <a:endParaRPr sz="1600">
              <a:latin typeface="Kosugi Maru"/>
              <a:ea typeface="Kosugi Maru"/>
              <a:cs typeface="Kosugi Maru"/>
              <a:sym typeface="Kosugi Maru"/>
            </a:endParaRPr>
          </a:p>
        </p:txBody>
      </p:sp>
      <p:pic>
        <p:nvPicPr>
          <p:cNvPr id="544" name="Google Shape;544;g1e0ea60ba17_0_97"/>
          <p:cNvPicPr preferRelativeResize="0"/>
          <p:nvPr/>
        </p:nvPicPr>
        <p:blipFill>
          <a:blip r:embed="rId3">
            <a:alphaModFix/>
          </a:blip>
          <a:stretch>
            <a:fillRect/>
          </a:stretch>
        </p:blipFill>
        <p:spPr>
          <a:xfrm>
            <a:off x="344350" y="1092144"/>
            <a:ext cx="330200" cy="330200"/>
          </a:xfrm>
          <a:prstGeom prst="rect">
            <a:avLst/>
          </a:prstGeom>
          <a:noFill/>
          <a:ln>
            <a:noFill/>
          </a:ln>
        </p:spPr>
      </p:pic>
      <p:pic>
        <p:nvPicPr>
          <p:cNvPr id="545" name="Google Shape;545;g1e0ea60ba17_0_97"/>
          <p:cNvPicPr preferRelativeResize="0"/>
          <p:nvPr/>
        </p:nvPicPr>
        <p:blipFill>
          <a:blip r:embed="rId3">
            <a:alphaModFix/>
          </a:blip>
          <a:stretch>
            <a:fillRect/>
          </a:stretch>
        </p:blipFill>
        <p:spPr>
          <a:xfrm>
            <a:off x="344350" y="2058469"/>
            <a:ext cx="330200" cy="330200"/>
          </a:xfrm>
          <a:prstGeom prst="rect">
            <a:avLst/>
          </a:prstGeom>
          <a:noFill/>
          <a:ln>
            <a:noFill/>
          </a:ln>
        </p:spPr>
      </p:pic>
      <p:pic>
        <p:nvPicPr>
          <p:cNvPr id="546" name="Google Shape;546;g1e0ea60ba17_0_97"/>
          <p:cNvPicPr preferRelativeResize="0"/>
          <p:nvPr/>
        </p:nvPicPr>
        <p:blipFill>
          <a:blip r:embed="rId3">
            <a:alphaModFix/>
          </a:blip>
          <a:stretch>
            <a:fillRect/>
          </a:stretch>
        </p:blipFill>
        <p:spPr>
          <a:xfrm>
            <a:off x="344350" y="3199481"/>
            <a:ext cx="330200" cy="330200"/>
          </a:xfrm>
          <a:prstGeom prst="rect">
            <a:avLst/>
          </a:prstGeom>
          <a:noFill/>
          <a:ln>
            <a:noFill/>
          </a:ln>
        </p:spPr>
      </p:pic>
      <p:pic>
        <p:nvPicPr>
          <p:cNvPr id="547" name="Google Shape;547;g1e0ea60ba17_0_97"/>
          <p:cNvPicPr preferRelativeResize="0"/>
          <p:nvPr/>
        </p:nvPicPr>
        <p:blipFill>
          <a:blip r:embed="rId3">
            <a:alphaModFix/>
          </a:blip>
          <a:stretch>
            <a:fillRect/>
          </a:stretch>
        </p:blipFill>
        <p:spPr>
          <a:xfrm>
            <a:off x="344350" y="4400849"/>
            <a:ext cx="330200" cy="3302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1" name="Shape 551"/>
        <p:cNvGrpSpPr/>
        <p:nvPr/>
      </p:nvGrpSpPr>
      <p:grpSpPr>
        <a:xfrm>
          <a:off x="0" y="0"/>
          <a:ext cx="0" cy="0"/>
          <a:chOff x="0" y="0"/>
          <a:chExt cx="0" cy="0"/>
        </a:xfrm>
      </p:grpSpPr>
      <p:sp>
        <p:nvSpPr>
          <p:cNvPr id="552" name="Google Shape;552;g1e0ea60ba17_0_195"/>
          <p:cNvSpPr/>
          <p:nvPr/>
        </p:nvSpPr>
        <p:spPr>
          <a:xfrm>
            <a:off x="585425" y="3633000"/>
            <a:ext cx="8131200" cy="2532300"/>
          </a:xfrm>
          <a:prstGeom prst="rect">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lnSpc>
                <a:spcPct val="150000"/>
              </a:lnSpc>
              <a:spcBef>
                <a:spcPts val="0"/>
              </a:spcBef>
              <a:spcAft>
                <a:spcPts val="0"/>
              </a:spcAft>
              <a:buNone/>
            </a:pPr>
            <a:r>
              <a:rPr lang="ja-JP" sz="2300">
                <a:latin typeface="Kosugi Maru"/>
                <a:ea typeface="Kosugi Maru"/>
                <a:cs typeface="Kosugi Maru"/>
                <a:sym typeface="Kosugi Maru"/>
              </a:rPr>
              <a:t>E-mail：support@shanon.co.jp</a:t>
            </a:r>
            <a:endParaRPr sz="2300">
              <a:latin typeface="Kosugi Maru"/>
              <a:ea typeface="Kosugi Maru"/>
              <a:cs typeface="Kosugi Maru"/>
              <a:sym typeface="Kosugi Maru"/>
            </a:endParaRPr>
          </a:p>
          <a:p>
            <a:pPr indent="0" lvl="0" marL="0" rtl="0" algn="l">
              <a:lnSpc>
                <a:spcPct val="150000"/>
              </a:lnSpc>
              <a:spcBef>
                <a:spcPts val="0"/>
              </a:spcBef>
              <a:spcAft>
                <a:spcPts val="0"/>
              </a:spcAft>
              <a:buNone/>
            </a:pPr>
            <a:r>
              <a:rPr lang="ja-JP" sz="2300">
                <a:latin typeface="Kosugi Maru"/>
                <a:ea typeface="Kosugi Maru"/>
                <a:cs typeface="Kosugi Maru"/>
                <a:sym typeface="Kosugi Maru"/>
              </a:rPr>
              <a:t>TEL：050-3196-1091</a:t>
            </a:r>
            <a:endParaRPr sz="2300">
              <a:latin typeface="Kosugi Maru"/>
              <a:ea typeface="Kosugi Maru"/>
              <a:cs typeface="Kosugi Maru"/>
              <a:sym typeface="Kosugi Maru"/>
            </a:endParaRPr>
          </a:p>
          <a:p>
            <a:pPr indent="0" lvl="0" marL="0" rtl="0" algn="l">
              <a:lnSpc>
                <a:spcPct val="150000"/>
              </a:lnSpc>
              <a:spcBef>
                <a:spcPts val="0"/>
              </a:spcBef>
              <a:spcAft>
                <a:spcPts val="0"/>
              </a:spcAft>
              <a:buNone/>
            </a:pPr>
            <a:r>
              <a:rPr lang="ja-JP" sz="2300">
                <a:latin typeface="Kosugi Maru"/>
                <a:ea typeface="Kosugi Maru"/>
                <a:cs typeface="Kosugi Maru"/>
                <a:sym typeface="Kosugi Maru"/>
              </a:rPr>
              <a:t>サポートサイト：</a:t>
            </a:r>
            <a:r>
              <a:rPr lang="ja-JP" sz="2300" u="sng">
                <a:solidFill>
                  <a:schemeClr val="hlink"/>
                </a:solidFill>
                <a:latin typeface="Kosugi Maru"/>
                <a:ea typeface="Kosugi Maru"/>
                <a:cs typeface="Kosugi Maru"/>
                <a:sym typeface="Kosugi Maru"/>
                <a:hlinkClick r:id="rId3"/>
              </a:rPr>
              <a:t>こちら</a:t>
            </a:r>
            <a:endParaRPr sz="2300">
              <a:latin typeface="Kosugi Maru"/>
              <a:ea typeface="Kosugi Maru"/>
              <a:cs typeface="Kosugi Maru"/>
              <a:sym typeface="Kosugi Maru"/>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テーマ">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テーマ">
  <a:themeElements>
    <a:clrScheme name="シャノンカラーテーマ">
      <a:dk1>
        <a:srgbClr val="000000"/>
      </a:dk1>
      <a:lt1>
        <a:srgbClr val="FFFFFF"/>
      </a:lt1>
      <a:dk2>
        <a:srgbClr val="7F7F7F"/>
      </a:dk2>
      <a:lt2>
        <a:srgbClr val="1B9DCE"/>
      </a:lt2>
      <a:accent1>
        <a:srgbClr val="004896"/>
      </a:accent1>
      <a:accent2>
        <a:srgbClr val="71CAEC"/>
      </a:accent2>
      <a:accent3>
        <a:srgbClr val="4273B5"/>
      </a:accent3>
      <a:accent4>
        <a:srgbClr val="92D050"/>
      </a:accent4>
      <a:accent5>
        <a:srgbClr val="1896C8"/>
      </a:accent5>
      <a:accent6>
        <a:srgbClr val="F29300"/>
      </a:accent6>
      <a:hlink>
        <a:srgbClr val="39639D"/>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テーマ">
  <a:themeElements>
    <a:clrScheme name="シャノンカラーテーマ">
      <a:dk1>
        <a:srgbClr val="000000"/>
      </a:dk1>
      <a:lt1>
        <a:srgbClr val="FFFFFF"/>
      </a:lt1>
      <a:dk2>
        <a:srgbClr val="7F7F7F"/>
      </a:dk2>
      <a:lt2>
        <a:srgbClr val="1B9DCE"/>
      </a:lt2>
      <a:accent1>
        <a:srgbClr val="004896"/>
      </a:accent1>
      <a:accent2>
        <a:srgbClr val="71CAEC"/>
      </a:accent2>
      <a:accent3>
        <a:srgbClr val="4273B5"/>
      </a:accent3>
      <a:accent4>
        <a:srgbClr val="92D050"/>
      </a:accent4>
      <a:accent5>
        <a:srgbClr val="1896C8"/>
      </a:accent5>
      <a:accent6>
        <a:srgbClr val="F29300"/>
      </a:accent6>
      <a:hlink>
        <a:srgbClr val="39639D"/>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2012-08-30T13:43:05Z</dcterms:created>
</cp:coreProperties>
</file>